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1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73" r:id="rId13"/>
    <p:sldId id="270" r:id="rId14"/>
    <p:sldId id="275" r:id="rId15"/>
    <p:sldId id="267" r:id="rId16"/>
    <p:sldId id="276" r:id="rId17"/>
    <p:sldId id="274" r:id="rId18"/>
    <p:sldId id="272" r:id="rId19"/>
    <p:sldId id="277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6SnICo5ZLAPEgyzJeWTtkg==" hashData="cwAviDDY3XxMJ6+4Ss/EtGF7xbLTJ/3G3Jqg5L4jYplU/ljl0VZFODaqCyiQThPn7Vb3lV47H1m9CnzoSt+Ow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5ECEB-1AD8-E443-B6E7-B28257C7F484}" v="4" dt="2025-08-23T18:37:03.7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1"/>
  </p:normalViewPr>
  <p:slideViewPr>
    <p:cSldViewPr snapToGrid="0" snapToObjects="1">
      <p:cViewPr varScale="1">
        <p:scale>
          <a:sx n="105" d="100"/>
          <a:sy n="105" d="100"/>
        </p:scale>
        <p:origin x="7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hish Garg" userId="13ee1d19d353b420" providerId="LiveId" clId="{89CB2FEE-212C-5526-8FF0-A2CAD59FEF36}"/>
    <pc:docChg chg="modSld">
      <pc:chgData name="Ashhish Garg" userId="13ee1d19d353b420" providerId="LiveId" clId="{89CB2FEE-212C-5526-8FF0-A2CAD59FEF36}" dt="2025-08-23T18:37:03.771" v="3" actId="207"/>
      <pc:docMkLst>
        <pc:docMk/>
      </pc:docMkLst>
      <pc:sldChg chg="modSp mod">
        <pc:chgData name="Ashhish Garg" userId="13ee1d19d353b420" providerId="LiveId" clId="{89CB2FEE-212C-5526-8FF0-A2CAD59FEF36}" dt="2025-08-23T14:51:14.030" v="1" actId="14100"/>
        <pc:sldMkLst>
          <pc:docMk/>
          <pc:sldMk cId="881456329" sldId="281"/>
        </pc:sldMkLst>
        <pc:picChg chg="mod modCrop">
          <ac:chgData name="Ashhish Garg" userId="13ee1d19d353b420" providerId="LiveId" clId="{89CB2FEE-212C-5526-8FF0-A2CAD59FEF36}" dt="2025-08-23T14:51:14.030" v="1" actId="14100"/>
          <ac:picMkLst>
            <pc:docMk/>
            <pc:sldMk cId="881456329" sldId="281"/>
            <ac:picMk id="7" creationId="{BDEEB33A-4551-3138-1AFB-F0EC37756BEB}"/>
          </ac:picMkLst>
        </pc:picChg>
      </pc:sldChg>
      <pc:sldChg chg="modSp">
        <pc:chgData name="Ashhish Garg" userId="13ee1d19d353b420" providerId="LiveId" clId="{89CB2FEE-212C-5526-8FF0-A2CAD59FEF36}" dt="2025-08-23T18:37:03.771" v="3" actId="207"/>
        <pc:sldMkLst>
          <pc:docMk/>
          <pc:sldMk cId="2656847092" sldId="283"/>
        </pc:sldMkLst>
        <pc:spChg chg="mod">
          <ac:chgData name="Ashhish Garg" userId="13ee1d19d353b420" providerId="LiveId" clId="{89CB2FEE-212C-5526-8FF0-A2CAD59FEF36}" dt="2025-08-23T18:37:03.771" v="3" actId="207"/>
          <ac:spMkLst>
            <pc:docMk/>
            <pc:sldMk cId="2656847092" sldId="283"/>
            <ac:spMk id="13" creationId="{57DAC806-6609-77F4-FDCC-364BD46B4893}"/>
          </ac:spMkLst>
        </pc:spChg>
      </pc:sldChg>
    </pc:docChg>
  </pc:docChgLst>
</pc:chgInfo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10B5D9-56AF-4EE2-A9F4-C35BF0609A79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9491B5-9BEE-4AA0-8A51-1712AF1DFA56}">
      <dgm:prSet custT="1"/>
      <dgm:spPr/>
      <dgm:t>
        <a:bodyPr/>
        <a:lstStyle/>
        <a:p>
          <a:r>
            <a:rPr lang="en-US" sz="1800" b="1" dirty="0">
              <a:latin typeface="Ubuntu" panose="020B0504030602030204" pitchFamily="34" charset="0"/>
            </a:rPr>
            <a:t>🔴 Problem:</a:t>
          </a:r>
          <a:endParaRPr lang="en-US" sz="1800" dirty="0">
            <a:latin typeface="Ubuntu" panose="020B0504030602030204" pitchFamily="34" charset="0"/>
          </a:endParaRPr>
        </a:p>
      </dgm:t>
    </dgm:pt>
    <dgm:pt modelId="{6878E364-B523-4E85-8E7D-742DB091D63E}" type="parTrans" cxnId="{6469087F-F6B7-4CBC-B306-55BAE6BB0A80}">
      <dgm:prSet/>
      <dgm:spPr/>
      <dgm:t>
        <a:bodyPr/>
        <a:lstStyle/>
        <a:p>
          <a:endParaRPr lang="en-US"/>
        </a:p>
      </dgm:t>
    </dgm:pt>
    <dgm:pt modelId="{0D7A94AE-3B3B-46B1-A289-30745E523337}" type="sibTrans" cxnId="{6469087F-F6B7-4CBC-B306-55BAE6BB0A80}">
      <dgm:prSet/>
      <dgm:spPr/>
      <dgm:t>
        <a:bodyPr/>
        <a:lstStyle/>
        <a:p>
          <a:endParaRPr lang="en-US"/>
        </a:p>
      </dgm:t>
    </dgm:pt>
    <dgm:pt modelId="{15182339-2A6F-4093-B65F-2FE2F215E016}">
      <dgm:prSet custT="1"/>
      <dgm:spPr/>
      <dgm:t>
        <a:bodyPr/>
        <a:lstStyle/>
        <a:p>
          <a:r>
            <a:rPr lang="en-US" sz="1400" dirty="0">
              <a:latin typeface="Ubuntu" panose="020B0504030602030204" pitchFamily="34" charset="0"/>
            </a:rPr>
            <a:t>Harmonics </a:t>
          </a:r>
          <a:r>
            <a:rPr lang="en-US" sz="1400" b="1" dirty="0">
              <a:latin typeface="Ubuntu" panose="020B0504030602030204" pitchFamily="34" charset="0"/>
            </a:rPr>
            <a:t>increase actual current consumption</a:t>
          </a:r>
          <a:r>
            <a:rPr lang="en-US" sz="1400" dirty="0">
              <a:latin typeface="Ubuntu" panose="020B0504030602030204" pitchFamily="34" charset="0"/>
            </a:rPr>
            <a:t> in the network.</a:t>
          </a:r>
        </a:p>
      </dgm:t>
    </dgm:pt>
    <dgm:pt modelId="{892E3AC6-0BFC-449D-A946-EB4C2AB64E4F}" type="parTrans" cxnId="{FB4A821E-246F-4F2F-9EA2-17A30D92B658}">
      <dgm:prSet/>
      <dgm:spPr/>
      <dgm:t>
        <a:bodyPr/>
        <a:lstStyle/>
        <a:p>
          <a:endParaRPr lang="en-US"/>
        </a:p>
      </dgm:t>
    </dgm:pt>
    <dgm:pt modelId="{3913178F-0171-4248-999B-B623533516A6}" type="sibTrans" cxnId="{FB4A821E-246F-4F2F-9EA2-17A30D92B658}">
      <dgm:prSet/>
      <dgm:spPr/>
      <dgm:t>
        <a:bodyPr/>
        <a:lstStyle/>
        <a:p>
          <a:endParaRPr lang="en-US"/>
        </a:p>
      </dgm:t>
    </dgm:pt>
    <dgm:pt modelId="{80298964-76EB-432F-8345-CA2F3F549818}">
      <dgm:prSet custT="1"/>
      <dgm:spPr/>
      <dgm:t>
        <a:bodyPr/>
        <a:lstStyle/>
        <a:p>
          <a:r>
            <a:rPr lang="en-US" sz="1400" dirty="0">
              <a:latin typeface="Ubuntu" panose="020B0504030602030204" pitchFamily="34" charset="0"/>
            </a:rPr>
            <a:t>This creates </a:t>
          </a:r>
          <a:r>
            <a:rPr lang="en-US" sz="1400" b="1" dirty="0">
              <a:latin typeface="Ubuntu" panose="020B0504030602030204" pitchFamily="34" charset="0"/>
            </a:rPr>
            <a:t>extra load</a:t>
          </a:r>
          <a:r>
            <a:rPr lang="en-US" sz="1400" dirty="0">
              <a:latin typeface="Ubuntu" panose="020B0504030602030204" pitchFamily="34" charset="0"/>
            </a:rPr>
            <a:t> on:</a:t>
          </a:r>
        </a:p>
      </dgm:t>
    </dgm:pt>
    <dgm:pt modelId="{442FDE1C-ACE8-4C74-A57A-08BB238D315D}" type="parTrans" cxnId="{C538D78F-3EF5-479B-BCEC-E95EC8CA790B}">
      <dgm:prSet/>
      <dgm:spPr/>
      <dgm:t>
        <a:bodyPr/>
        <a:lstStyle/>
        <a:p>
          <a:endParaRPr lang="en-US"/>
        </a:p>
      </dgm:t>
    </dgm:pt>
    <dgm:pt modelId="{D4480217-69FC-4AC7-8062-ED79FF2EB018}" type="sibTrans" cxnId="{C538D78F-3EF5-479B-BCEC-E95EC8CA790B}">
      <dgm:prSet/>
      <dgm:spPr/>
      <dgm:t>
        <a:bodyPr/>
        <a:lstStyle/>
        <a:p>
          <a:endParaRPr lang="en-US"/>
        </a:p>
      </dgm:t>
    </dgm:pt>
    <dgm:pt modelId="{A1E3A3F8-93FB-46B5-A377-86ACCF0372B2}">
      <dgm:prSet custT="1"/>
      <dgm:spPr/>
      <dgm:t>
        <a:bodyPr/>
        <a:lstStyle/>
        <a:p>
          <a:r>
            <a:rPr lang="en-US" sz="1200" dirty="0">
              <a:latin typeface="Ubuntu" panose="020B0504030602030204" pitchFamily="34" charset="0"/>
            </a:rPr>
            <a:t>Transformers</a:t>
          </a:r>
        </a:p>
      </dgm:t>
    </dgm:pt>
    <dgm:pt modelId="{818CF102-C03A-4BFB-8F94-A4296EDC1FD7}" type="parTrans" cxnId="{4FB0A37A-D746-436D-809C-2AF6732ACC35}">
      <dgm:prSet/>
      <dgm:spPr/>
      <dgm:t>
        <a:bodyPr/>
        <a:lstStyle/>
        <a:p>
          <a:endParaRPr lang="en-US"/>
        </a:p>
      </dgm:t>
    </dgm:pt>
    <dgm:pt modelId="{3F2AA5E7-3230-41E3-91A0-8AD541E94B8A}" type="sibTrans" cxnId="{4FB0A37A-D746-436D-809C-2AF6732ACC35}">
      <dgm:prSet/>
      <dgm:spPr/>
      <dgm:t>
        <a:bodyPr/>
        <a:lstStyle/>
        <a:p>
          <a:endParaRPr lang="en-US"/>
        </a:p>
      </dgm:t>
    </dgm:pt>
    <dgm:pt modelId="{5A3EC13F-73BB-4572-86C2-77BB48BCA596}">
      <dgm:prSet custT="1"/>
      <dgm:spPr/>
      <dgm:t>
        <a:bodyPr/>
        <a:lstStyle/>
        <a:p>
          <a:r>
            <a:rPr lang="en-US" sz="1200" dirty="0">
              <a:latin typeface="Ubuntu" panose="020B0504030602030204" pitchFamily="34" charset="0"/>
            </a:rPr>
            <a:t>Diesel Generators (DGs)</a:t>
          </a:r>
        </a:p>
      </dgm:t>
    </dgm:pt>
    <dgm:pt modelId="{67281B49-4F26-422A-BE15-EFF3DEF80883}" type="parTrans" cxnId="{F0EF43F6-7AAF-4C34-A733-21240D95892E}">
      <dgm:prSet/>
      <dgm:spPr/>
      <dgm:t>
        <a:bodyPr/>
        <a:lstStyle/>
        <a:p>
          <a:endParaRPr lang="en-US"/>
        </a:p>
      </dgm:t>
    </dgm:pt>
    <dgm:pt modelId="{A916BD67-7D98-4741-9FC0-BFE2B7F0B8B5}" type="sibTrans" cxnId="{F0EF43F6-7AAF-4C34-A733-21240D95892E}">
      <dgm:prSet/>
      <dgm:spPr/>
      <dgm:t>
        <a:bodyPr/>
        <a:lstStyle/>
        <a:p>
          <a:endParaRPr lang="en-US"/>
        </a:p>
      </dgm:t>
    </dgm:pt>
    <dgm:pt modelId="{81F2FE9F-9800-46F4-924C-65B43BA2A212}">
      <dgm:prSet custT="1"/>
      <dgm:spPr/>
      <dgm:t>
        <a:bodyPr/>
        <a:lstStyle/>
        <a:p>
          <a:r>
            <a:rPr lang="en-US" sz="1200" dirty="0">
              <a:latin typeface="Ubuntu" panose="020B0504030602030204" pitchFamily="34" charset="0"/>
            </a:rPr>
            <a:t>Busbars</a:t>
          </a:r>
        </a:p>
      </dgm:t>
    </dgm:pt>
    <dgm:pt modelId="{B68329C6-E6D4-4989-B3AB-993C826A31C1}" type="parTrans" cxnId="{03ADE415-283C-4AF6-96E7-FE943228013B}">
      <dgm:prSet/>
      <dgm:spPr/>
      <dgm:t>
        <a:bodyPr/>
        <a:lstStyle/>
        <a:p>
          <a:endParaRPr lang="en-US"/>
        </a:p>
      </dgm:t>
    </dgm:pt>
    <dgm:pt modelId="{710B474F-B3FD-4856-B495-69F8683CD75F}" type="sibTrans" cxnId="{03ADE415-283C-4AF6-96E7-FE943228013B}">
      <dgm:prSet/>
      <dgm:spPr/>
      <dgm:t>
        <a:bodyPr/>
        <a:lstStyle/>
        <a:p>
          <a:endParaRPr lang="en-US"/>
        </a:p>
      </dgm:t>
    </dgm:pt>
    <dgm:pt modelId="{9DC005E0-A9A1-4285-AC42-AB853C9BEE30}">
      <dgm:prSet custT="1"/>
      <dgm:spPr/>
      <dgm:t>
        <a:bodyPr/>
        <a:lstStyle/>
        <a:p>
          <a:r>
            <a:rPr lang="en-US" sz="1200" dirty="0">
              <a:latin typeface="Ubuntu" panose="020B0504030602030204" pitchFamily="34" charset="0"/>
            </a:rPr>
            <a:t>Cables</a:t>
          </a:r>
        </a:p>
      </dgm:t>
    </dgm:pt>
    <dgm:pt modelId="{C15905C2-BD13-437C-9753-CFB8B7EA46EA}" type="parTrans" cxnId="{142D78F7-DA04-4361-BE12-3030F4B70448}">
      <dgm:prSet/>
      <dgm:spPr/>
      <dgm:t>
        <a:bodyPr/>
        <a:lstStyle/>
        <a:p>
          <a:endParaRPr lang="en-US"/>
        </a:p>
      </dgm:t>
    </dgm:pt>
    <dgm:pt modelId="{0D36E98E-B311-4874-8BFA-C607E25163E2}" type="sibTrans" cxnId="{142D78F7-DA04-4361-BE12-3030F4B70448}">
      <dgm:prSet/>
      <dgm:spPr/>
      <dgm:t>
        <a:bodyPr/>
        <a:lstStyle/>
        <a:p>
          <a:endParaRPr lang="en-US"/>
        </a:p>
      </dgm:t>
    </dgm:pt>
    <dgm:pt modelId="{C0DD74FA-29D2-974E-A874-960EB418E23E}" type="pres">
      <dgm:prSet presAssocID="{5E10B5D9-56AF-4EE2-A9F4-C35BF0609A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CB677F2-C726-E14F-88F3-93E132228557}" type="pres">
      <dgm:prSet presAssocID="{8B9491B5-9BEE-4AA0-8A51-1712AF1DFA56}" presName="root1" presStyleCnt="0"/>
      <dgm:spPr/>
    </dgm:pt>
    <dgm:pt modelId="{337C48EC-1662-4148-8860-DB318685E4B8}" type="pres">
      <dgm:prSet presAssocID="{8B9491B5-9BEE-4AA0-8A51-1712AF1DFA56}" presName="LevelOneTextNode" presStyleLbl="node0" presStyleIdx="0" presStyleCnt="1">
        <dgm:presLayoutVars>
          <dgm:chPref val="3"/>
        </dgm:presLayoutVars>
      </dgm:prSet>
      <dgm:spPr/>
    </dgm:pt>
    <dgm:pt modelId="{F1666F7A-A53F-2D4E-A8DF-DE7371E7DEAC}" type="pres">
      <dgm:prSet presAssocID="{8B9491B5-9BEE-4AA0-8A51-1712AF1DFA56}" presName="level2hierChild" presStyleCnt="0"/>
      <dgm:spPr/>
    </dgm:pt>
    <dgm:pt modelId="{E4BFB349-24AE-064F-B8AB-3A9A5D69D97D}" type="pres">
      <dgm:prSet presAssocID="{892E3AC6-0BFC-449D-A946-EB4C2AB64E4F}" presName="conn2-1" presStyleLbl="parChTrans1D2" presStyleIdx="0" presStyleCnt="2"/>
      <dgm:spPr/>
    </dgm:pt>
    <dgm:pt modelId="{78F0D068-CA9B-3942-9822-E4C4C6E43217}" type="pres">
      <dgm:prSet presAssocID="{892E3AC6-0BFC-449D-A946-EB4C2AB64E4F}" presName="connTx" presStyleLbl="parChTrans1D2" presStyleIdx="0" presStyleCnt="2"/>
      <dgm:spPr/>
    </dgm:pt>
    <dgm:pt modelId="{C8796752-5AFC-674D-A7C4-DC347CEA276E}" type="pres">
      <dgm:prSet presAssocID="{15182339-2A6F-4093-B65F-2FE2F215E016}" presName="root2" presStyleCnt="0"/>
      <dgm:spPr/>
    </dgm:pt>
    <dgm:pt modelId="{3E0363A9-0428-954A-8CC5-122C6ACD2CDC}" type="pres">
      <dgm:prSet presAssocID="{15182339-2A6F-4093-B65F-2FE2F215E016}" presName="LevelTwoTextNode" presStyleLbl="node2" presStyleIdx="0" presStyleCnt="2" custScaleX="132772" custScaleY="141678" custLinFactNeighborX="-1593" custLinFactNeighborY="-81993">
        <dgm:presLayoutVars>
          <dgm:chPref val="3"/>
        </dgm:presLayoutVars>
      </dgm:prSet>
      <dgm:spPr/>
    </dgm:pt>
    <dgm:pt modelId="{D5C3C3FE-CEBF-1844-87F0-2654460124A3}" type="pres">
      <dgm:prSet presAssocID="{15182339-2A6F-4093-B65F-2FE2F215E016}" presName="level3hierChild" presStyleCnt="0"/>
      <dgm:spPr/>
    </dgm:pt>
    <dgm:pt modelId="{2DF60768-81D8-DB40-A1FE-FA30307816AC}" type="pres">
      <dgm:prSet presAssocID="{442FDE1C-ACE8-4C74-A57A-08BB238D315D}" presName="conn2-1" presStyleLbl="parChTrans1D2" presStyleIdx="1" presStyleCnt="2"/>
      <dgm:spPr/>
    </dgm:pt>
    <dgm:pt modelId="{EFC5A64D-A56E-8044-B33B-F3C6CEA1088E}" type="pres">
      <dgm:prSet presAssocID="{442FDE1C-ACE8-4C74-A57A-08BB238D315D}" presName="connTx" presStyleLbl="parChTrans1D2" presStyleIdx="1" presStyleCnt="2"/>
      <dgm:spPr/>
    </dgm:pt>
    <dgm:pt modelId="{22845AF0-4091-7D4F-A303-E950E637A328}" type="pres">
      <dgm:prSet presAssocID="{80298964-76EB-432F-8345-CA2F3F549818}" presName="root2" presStyleCnt="0"/>
      <dgm:spPr/>
    </dgm:pt>
    <dgm:pt modelId="{E8D0AE0F-D8D9-484E-A7DF-33A5E2F68B7C}" type="pres">
      <dgm:prSet presAssocID="{80298964-76EB-432F-8345-CA2F3F549818}" presName="LevelTwoTextNode" presStyleLbl="node2" presStyleIdx="1" presStyleCnt="2" custLinFactNeighborX="-3359" custLinFactNeighborY="26450">
        <dgm:presLayoutVars>
          <dgm:chPref val="3"/>
        </dgm:presLayoutVars>
      </dgm:prSet>
      <dgm:spPr/>
    </dgm:pt>
    <dgm:pt modelId="{E5E74D11-9884-D845-8BB1-A152CED8C9F2}" type="pres">
      <dgm:prSet presAssocID="{80298964-76EB-432F-8345-CA2F3F549818}" presName="level3hierChild" presStyleCnt="0"/>
      <dgm:spPr/>
    </dgm:pt>
    <dgm:pt modelId="{3FBC23DF-B4E0-5747-8274-510C272BE04B}" type="pres">
      <dgm:prSet presAssocID="{818CF102-C03A-4BFB-8F94-A4296EDC1FD7}" presName="conn2-1" presStyleLbl="parChTrans1D3" presStyleIdx="0" presStyleCnt="4"/>
      <dgm:spPr/>
    </dgm:pt>
    <dgm:pt modelId="{55420CDE-A228-AC42-BED1-74D8D4A108DB}" type="pres">
      <dgm:prSet presAssocID="{818CF102-C03A-4BFB-8F94-A4296EDC1FD7}" presName="connTx" presStyleLbl="parChTrans1D3" presStyleIdx="0" presStyleCnt="4"/>
      <dgm:spPr/>
    </dgm:pt>
    <dgm:pt modelId="{057C7C8D-0574-EA4E-82E0-AAD644FC35FD}" type="pres">
      <dgm:prSet presAssocID="{A1E3A3F8-93FB-46B5-A377-86ACCF0372B2}" presName="root2" presStyleCnt="0"/>
      <dgm:spPr/>
    </dgm:pt>
    <dgm:pt modelId="{15644D63-E34E-F249-BB38-D75B7A3F3447}" type="pres">
      <dgm:prSet presAssocID="{A1E3A3F8-93FB-46B5-A377-86ACCF0372B2}" presName="LevelTwoTextNode" presStyleLbl="node3" presStyleIdx="0" presStyleCnt="4" custLinFactNeighborX="-260" custLinFactNeighborY="36249">
        <dgm:presLayoutVars>
          <dgm:chPref val="3"/>
        </dgm:presLayoutVars>
      </dgm:prSet>
      <dgm:spPr/>
    </dgm:pt>
    <dgm:pt modelId="{8AC61531-EEA7-B34C-B511-F44DA05F63FA}" type="pres">
      <dgm:prSet presAssocID="{A1E3A3F8-93FB-46B5-A377-86ACCF0372B2}" presName="level3hierChild" presStyleCnt="0"/>
      <dgm:spPr/>
    </dgm:pt>
    <dgm:pt modelId="{6E474603-778C-DB4B-A9C9-823A17E1BC32}" type="pres">
      <dgm:prSet presAssocID="{67281B49-4F26-422A-BE15-EFF3DEF80883}" presName="conn2-1" presStyleLbl="parChTrans1D3" presStyleIdx="1" presStyleCnt="4"/>
      <dgm:spPr/>
    </dgm:pt>
    <dgm:pt modelId="{526875E7-C38D-D641-A9EA-AE1E9A4FD56F}" type="pres">
      <dgm:prSet presAssocID="{67281B49-4F26-422A-BE15-EFF3DEF80883}" presName="connTx" presStyleLbl="parChTrans1D3" presStyleIdx="1" presStyleCnt="4"/>
      <dgm:spPr/>
    </dgm:pt>
    <dgm:pt modelId="{53200B80-D968-4B47-973E-7A9B4798B22F}" type="pres">
      <dgm:prSet presAssocID="{5A3EC13F-73BB-4572-86C2-77BB48BCA596}" presName="root2" presStyleCnt="0"/>
      <dgm:spPr/>
    </dgm:pt>
    <dgm:pt modelId="{AEDB3388-7A4C-9943-A820-FFB2F95FBC77}" type="pres">
      <dgm:prSet presAssocID="{5A3EC13F-73BB-4572-86C2-77BB48BCA596}" presName="LevelTwoTextNode" presStyleLbl="node3" presStyleIdx="1" presStyleCnt="4" custLinFactNeighborX="-260" custLinFactNeighborY="30252">
        <dgm:presLayoutVars>
          <dgm:chPref val="3"/>
        </dgm:presLayoutVars>
      </dgm:prSet>
      <dgm:spPr/>
    </dgm:pt>
    <dgm:pt modelId="{21717D08-1C76-A842-BA23-062368F77F8A}" type="pres">
      <dgm:prSet presAssocID="{5A3EC13F-73BB-4572-86C2-77BB48BCA596}" presName="level3hierChild" presStyleCnt="0"/>
      <dgm:spPr/>
    </dgm:pt>
    <dgm:pt modelId="{C662DC42-DA1F-BE4E-B9DD-900A62503C0A}" type="pres">
      <dgm:prSet presAssocID="{B68329C6-E6D4-4989-B3AB-993C826A31C1}" presName="conn2-1" presStyleLbl="parChTrans1D3" presStyleIdx="2" presStyleCnt="4"/>
      <dgm:spPr/>
    </dgm:pt>
    <dgm:pt modelId="{7E74A496-77AE-9743-B8E0-7A52C4589DEF}" type="pres">
      <dgm:prSet presAssocID="{B68329C6-E6D4-4989-B3AB-993C826A31C1}" presName="connTx" presStyleLbl="parChTrans1D3" presStyleIdx="2" presStyleCnt="4"/>
      <dgm:spPr/>
    </dgm:pt>
    <dgm:pt modelId="{8D96C452-7787-9549-A42B-06F530C1BC26}" type="pres">
      <dgm:prSet presAssocID="{81F2FE9F-9800-46F4-924C-65B43BA2A212}" presName="root2" presStyleCnt="0"/>
      <dgm:spPr/>
    </dgm:pt>
    <dgm:pt modelId="{08BE3D9F-48A6-2E41-9907-A0FC19F652B7}" type="pres">
      <dgm:prSet presAssocID="{81F2FE9F-9800-46F4-924C-65B43BA2A212}" presName="LevelTwoTextNode" presStyleLbl="node3" presStyleIdx="2" presStyleCnt="4" custLinFactNeighborX="-925" custLinFactNeighborY="25888">
        <dgm:presLayoutVars>
          <dgm:chPref val="3"/>
        </dgm:presLayoutVars>
      </dgm:prSet>
      <dgm:spPr/>
    </dgm:pt>
    <dgm:pt modelId="{FA532A59-43A2-5744-B1AD-D6150082F6BA}" type="pres">
      <dgm:prSet presAssocID="{81F2FE9F-9800-46F4-924C-65B43BA2A212}" presName="level3hierChild" presStyleCnt="0"/>
      <dgm:spPr/>
    </dgm:pt>
    <dgm:pt modelId="{586402D3-86E5-1044-A34C-9D2E9E26D764}" type="pres">
      <dgm:prSet presAssocID="{C15905C2-BD13-437C-9753-CFB8B7EA46EA}" presName="conn2-1" presStyleLbl="parChTrans1D3" presStyleIdx="3" presStyleCnt="4"/>
      <dgm:spPr/>
    </dgm:pt>
    <dgm:pt modelId="{FBB81BF0-F6C8-BD4B-B5D3-C1F378A9B50D}" type="pres">
      <dgm:prSet presAssocID="{C15905C2-BD13-437C-9753-CFB8B7EA46EA}" presName="connTx" presStyleLbl="parChTrans1D3" presStyleIdx="3" presStyleCnt="4"/>
      <dgm:spPr/>
    </dgm:pt>
    <dgm:pt modelId="{745CB836-9FA6-3C4A-AEFA-0B1B9AA4D12B}" type="pres">
      <dgm:prSet presAssocID="{9DC005E0-A9A1-4285-AC42-AB853C9BEE30}" presName="root2" presStyleCnt="0"/>
      <dgm:spPr/>
    </dgm:pt>
    <dgm:pt modelId="{46314F2E-F3F1-EF43-9C4D-FF8185513B12}" type="pres">
      <dgm:prSet presAssocID="{9DC005E0-A9A1-4285-AC42-AB853C9BEE30}" presName="LevelTwoTextNode" presStyleLbl="node3" presStyleIdx="3" presStyleCnt="4" custLinFactNeighborY="19072">
        <dgm:presLayoutVars>
          <dgm:chPref val="3"/>
        </dgm:presLayoutVars>
      </dgm:prSet>
      <dgm:spPr/>
    </dgm:pt>
    <dgm:pt modelId="{AF24E852-BA74-C14A-A66A-F706B39F6AF7}" type="pres">
      <dgm:prSet presAssocID="{9DC005E0-A9A1-4285-AC42-AB853C9BEE30}" presName="level3hierChild" presStyleCnt="0"/>
      <dgm:spPr/>
    </dgm:pt>
  </dgm:ptLst>
  <dgm:cxnLst>
    <dgm:cxn modelId="{ACDB2702-CEFB-2A47-879C-8234E02B11D8}" type="presOf" srcId="{B68329C6-E6D4-4989-B3AB-993C826A31C1}" destId="{C662DC42-DA1F-BE4E-B9DD-900A62503C0A}" srcOrd="0" destOrd="0" presId="urn:microsoft.com/office/officeart/2005/8/layout/hierarchy2"/>
    <dgm:cxn modelId="{29F7B306-A8A4-CE43-A265-82EBE0BFC20E}" type="presOf" srcId="{B68329C6-E6D4-4989-B3AB-993C826A31C1}" destId="{7E74A496-77AE-9743-B8E0-7A52C4589DEF}" srcOrd="1" destOrd="0" presId="urn:microsoft.com/office/officeart/2005/8/layout/hierarchy2"/>
    <dgm:cxn modelId="{F9C0CA0E-FED5-9040-9BBB-381A3CFEA381}" type="presOf" srcId="{442FDE1C-ACE8-4C74-A57A-08BB238D315D}" destId="{EFC5A64D-A56E-8044-B33B-F3C6CEA1088E}" srcOrd="1" destOrd="0" presId="urn:microsoft.com/office/officeart/2005/8/layout/hierarchy2"/>
    <dgm:cxn modelId="{03ADE415-283C-4AF6-96E7-FE943228013B}" srcId="{80298964-76EB-432F-8345-CA2F3F549818}" destId="{81F2FE9F-9800-46F4-924C-65B43BA2A212}" srcOrd="2" destOrd="0" parTransId="{B68329C6-E6D4-4989-B3AB-993C826A31C1}" sibTransId="{710B474F-B3FD-4856-B495-69F8683CD75F}"/>
    <dgm:cxn modelId="{FB4A821E-246F-4F2F-9EA2-17A30D92B658}" srcId="{8B9491B5-9BEE-4AA0-8A51-1712AF1DFA56}" destId="{15182339-2A6F-4093-B65F-2FE2F215E016}" srcOrd="0" destOrd="0" parTransId="{892E3AC6-0BFC-449D-A946-EB4C2AB64E4F}" sibTransId="{3913178F-0171-4248-999B-B623533516A6}"/>
    <dgm:cxn modelId="{78E69A21-97D5-8D4B-811E-3A97FDDFFE08}" type="presOf" srcId="{67281B49-4F26-422A-BE15-EFF3DEF80883}" destId="{526875E7-C38D-D641-A9EA-AE1E9A4FD56F}" srcOrd="1" destOrd="0" presId="urn:microsoft.com/office/officeart/2005/8/layout/hierarchy2"/>
    <dgm:cxn modelId="{D1B0E63F-16C5-AC43-B7D9-ADC06DCAA55E}" type="presOf" srcId="{818CF102-C03A-4BFB-8F94-A4296EDC1FD7}" destId="{55420CDE-A228-AC42-BED1-74D8D4A108DB}" srcOrd="1" destOrd="0" presId="urn:microsoft.com/office/officeart/2005/8/layout/hierarchy2"/>
    <dgm:cxn modelId="{FDAEEB42-BFF7-9849-B58F-786745575A64}" type="presOf" srcId="{5E10B5D9-56AF-4EE2-A9F4-C35BF0609A79}" destId="{C0DD74FA-29D2-974E-A874-960EB418E23E}" srcOrd="0" destOrd="0" presId="urn:microsoft.com/office/officeart/2005/8/layout/hierarchy2"/>
    <dgm:cxn modelId="{76910257-FEA7-234F-A2AA-11DABDB133A1}" type="presOf" srcId="{C15905C2-BD13-437C-9753-CFB8B7EA46EA}" destId="{FBB81BF0-F6C8-BD4B-B5D3-C1F378A9B50D}" srcOrd="1" destOrd="0" presId="urn:microsoft.com/office/officeart/2005/8/layout/hierarchy2"/>
    <dgm:cxn modelId="{8A161C61-DACE-4341-967A-7AF322BF1139}" type="presOf" srcId="{C15905C2-BD13-437C-9753-CFB8B7EA46EA}" destId="{586402D3-86E5-1044-A34C-9D2E9E26D764}" srcOrd="0" destOrd="0" presId="urn:microsoft.com/office/officeart/2005/8/layout/hierarchy2"/>
    <dgm:cxn modelId="{1E30E261-6905-5F4C-898E-8A5D90F02E29}" type="presOf" srcId="{A1E3A3F8-93FB-46B5-A377-86ACCF0372B2}" destId="{15644D63-E34E-F249-BB38-D75B7A3F3447}" srcOrd="0" destOrd="0" presId="urn:microsoft.com/office/officeart/2005/8/layout/hierarchy2"/>
    <dgm:cxn modelId="{A84E9266-7F83-D140-B7D9-750BCF65DDD5}" type="presOf" srcId="{892E3AC6-0BFC-449D-A946-EB4C2AB64E4F}" destId="{E4BFB349-24AE-064F-B8AB-3A9A5D69D97D}" srcOrd="0" destOrd="0" presId="urn:microsoft.com/office/officeart/2005/8/layout/hierarchy2"/>
    <dgm:cxn modelId="{2ED70067-3477-3B44-A081-888A806EE4C8}" type="presOf" srcId="{5A3EC13F-73BB-4572-86C2-77BB48BCA596}" destId="{AEDB3388-7A4C-9943-A820-FFB2F95FBC77}" srcOrd="0" destOrd="0" presId="urn:microsoft.com/office/officeart/2005/8/layout/hierarchy2"/>
    <dgm:cxn modelId="{B9736768-FD69-CE4B-B6D0-C2129ACB21DB}" type="presOf" srcId="{8B9491B5-9BEE-4AA0-8A51-1712AF1DFA56}" destId="{337C48EC-1662-4148-8860-DB318685E4B8}" srcOrd="0" destOrd="0" presId="urn:microsoft.com/office/officeart/2005/8/layout/hierarchy2"/>
    <dgm:cxn modelId="{9E935C6C-58A1-B646-AE34-C1A5EF92F5B1}" type="presOf" srcId="{80298964-76EB-432F-8345-CA2F3F549818}" destId="{E8D0AE0F-D8D9-484E-A7DF-33A5E2F68B7C}" srcOrd="0" destOrd="0" presId="urn:microsoft.com/office/officeart/2005/8/layout/hierarchy2"/>
    <dgm:cxn modelId="{336F9C6D-98D3-4B47-AE95-FEF9BA0E14AE}" type="presOf" srcId="{818CF102-C03A-4BFB-8F94-A4296EDC1FD7}" destId="{3FBC23DF-B4E0-5747-8274-510C272BE04B}" srcOrd="0" destOrd="0" presId="urn:microsoft.com/office/officeart/2005/8/layout/hierarchy2"/>
    <dgm:cxn modelId="{4FB0A37A-D746-436D-809C-2AF6732ACC35}" srcId="{80298964-76EB-432F-8345-CA2F3F549818}" destId="{A1E3A3F8-93FB-46B5-A377-86ACCF0372B2}" srcOrd="0" destOrd="0" parTransId="{818CF102-C03A-4BFB-8F94-A4296EDC1FD7}" sibTransId="{3F2AA5E7-3230-41E3-91A0-8AD541E94B8A}"/>
    <dgm:cxn modelId="{6469087F-F6B7-4CBC-B306-55BAE6BB0A80}" srcId="{5E10B5D9-56AF-4EE2-A9F4-C35BF0609A79}" destId="{8B9491B5-9BEE-4AA0-8A51-1712AF1DFA56}" srcOrd="0" destOrd="0" parTransId="{6878E364-B523-4E85-8E7D-742DB091D63E}" sibTransId="{0D7A94AE-3B3B-46B1-A289-30745E523337}"/>
    <dgm:cxn modelId="{92720F89-F4F9-F744-9652-38DB58CDCAC8}" type="presOf" srcId="{892E3AC6-0BFC-449D-A946-EB4C2AB64E4F}" destId="{78F0D068-CA9B-3942-9822-E4C4C6E43217}" srcOrd="1" destOrd="0" presId="urn:microsoft.com/office/officeart/2005/8/layout/hierarchy2"/>
    <dgm:cxn modelId="{C538D78F-3EF5-479B-BCEC-E95EC8CA790B}" srcId="{8B9491B5-9BEE-4AA0-8A51-1712AF1DFA56}" destId="{80298964-76EB-432F-8345-CA2F3F549818}" srcOrd="1" destOrd="0" parTransId="{442FDE1C-ACE8-4C74-A57A-08BB238D315D}" sibTransId="{D4480217-69FC-4AC7-8062-ED79FF2EB018}"/>
    <dgm:cxn modelId="{D95C149E-F49B-2443-BCD3-94342A0C8C6A}" type="presOf" srcId="{15182339-2A6F-4093-B65F-2FE2F215E016}" destId="{3E0363A9-0428-954A-8CC5-122C6ACD2CDC}" srcOrd="0" destOrd="0" presId="urn:microsoft.com/office/officeart/2005/8/layout/hierarchy2"/>
    <dgm:cxn modelId="{AB4C13C9-F8EF-B34F-9BD6-39F75D764E77}" type="presOf" srcId="{9DC005E0-A9A1-4285-AC42-AB853C9BEE30}" destId="{46314F2E-F3F1-EF43-9C4D-FF8185513B12}" srcOrd="0" destOrd="0" presId="urn:microsoft.com/office/officeart/2005/8/layout/hierarchy2"/>
    <dgm:cxn modelId="{2B1A85D0-4E64-6C40-8BD9-E1B09521B973}" type="presOf" srcId="{81F2FE9F-9800-46F4-924C-65B43BA2A212}" destId="{08BE3D9F-48A6-2E41-9907-A0FC19F652B7}" srcOrd="0" destOrd="0" presId="urn:microsoft.com/office/officeart/2005/8/layout/hierarchy2"/>
    <dgm:cxn modelId="{1948A4E2-D748-164C-8B7E-FF37285F78FB}" type="presOf" srcId="{442FDE1C-ACE8-4C74-A57A-08BB238D315D}" destId="{2DF60768-81D8-DB40-A1FE-FA30307816AC}" srcOrd="0" destOrd="0" presId="urn:microsoft.com/office/officeart/2005/8/layout/hierarchy2"/>
    <dgm:cxn modelId="{3A345FEA-2565-E34C-BDC6-778A6DE70880}" type="presOf" srcId="{67281B49-4F26-422A-BE15-EFF3DEF80883}" destId="{6E474603-778C-DB4B-A9C9-823A17E1BC32}" srcOrd="0" destOrd="0" presId="urn:microsoft.com/office/officeart/2005/8/layout/hierarchy2"/>
    <dgm:cxn modelId="{F0EF43F6-7AAF-4C34-A733-21240D95892E}" srcId="{80298964-76EB-432F-8345-CA2F3F549818}" destId="{5A3EC13F-73BB-4572-86C2-77BB48BCA596}" srcOrd="1" destOrd="0" parTransId="{67281B49-4F26-422A-BE15-EFF3DEF80883}" sibTransId="{A916BD67-7D98-4741-9FC0-BFE2B7F0B8B5}"/>
    <dgm:cxn modelId="{142D78F7-DA04-4361-BE12-3030F4B70448}" srcId="{80298964-76EB-432F-8345-CA2F3F549818}" destId="{9DC005E0-A9A1-4285-AC42-AB853C9BEE30}" srcOrd="3" destOrd="0" parTransId="{C15905C2-BD13-437C-9753-CFB8B7EA46EA}" sibTransId="{0D36E98E-B311-4874-8BFA-C607E25163E2}"/>
    <dgm:cxn modelId="{D0EEB133-E6AC-7449-8AEB-EC26021B7F9B}" type="presParOf" srcId="{C0DD74FA-29D2-974E-A874-960EB418E23E}" destId="{DCB677F2-C726-E14F-88F3-93E132228557}" srcOrd="0" destOrd="0" presId="urn:microsoft.com/office/officeart/2005/8/layout/hierarchy2"/>
    <dgm:cxn modelId="{4319915C-A948-4948-942F-E715A4AD56EB}" type="presParOf" srcId="{DCB677F2-C726-E14F-88F3-93E132228557}" destId="{337C48EC-1662-4148-8860-DB318685E4B8}" srcOrd="0" destOrd="0" presId="urn:microsoft.com/office/officeart/2005/8/layout/hierarchy2"/>
    <dgm:cxn modelId="{13F0B295-3E95-BD42-9342-C3D3CE9354ED}" type="presParOf" srcId="{DCB677F2-C726-E14F-88F3-93E132228557}" destId="{F1666F7A-A53F-2D4E-A8DF-DE7371E7DEAC}" srcOrd="1" destOrd="0" presId="urn:microsoft.com/office/officeart/2005/8/layout/hierarchy2"/>
    <dgm:cxn modelId="{F32B5DE3-88A9-BB4F-932A-D2C06A8AA993}" type="presParOf" srcId="{F1666F7A-A53F-2D4E-A8DF-DE7371E7DEAC}" destId="{E4BFB349-24AE-064F-B8AB-3A9A5D69D97D}" srcOrd="0" destOrd="0" presId="urn:microsoft.com/office/officeart/2005/8/layout/hierarchy2"/>
    <dgm:cxn modelId="{EC70E244-EFC8-A04B-BCE7-5CFB0DACD2FB}" type="presParOf" srcId="{E4BFB349-24AE-064F-B8AB-3A9A5D69D97D}" destId="{78F0D068-CA9B-3942-9822-E4C4C6E43217}" srcOrd="0" destOrd="0" presId="urn:microsoft.com/office/officeart/2005/8/layout/hierarchy2"/>
    <dgm:cxn modelId="{733FE92C-81A6-D746-86C6-CCB1F6D3CA48}" type="presParOf" srcId="{F1666F7A-A53F-2D4E-A8DF-DE7371E7DEAC}" destId="{C8796752-5AFC-674D-A7C4-DC347CEA276E}" srcOrd="1" destOrd="0" presId="urn:microsoft.com/office/officeart/2005/8/layout/hierarchy2"/>
    <dgm:cxn modelId="{3B55102A-B053-BE4D-836A-D9B192F3645F}" type="presParOf" srcId="{C8796752-5AFC-674D-A7C4-DC347CEA276E}" destId="{3E0363A9-0428-954A-8CC5-122C6ACD2CDC}" srcOrd="0" destOrd="0" presId="urn:microsoft.com/office/officeart/2005/8/layout/hierarchy2"/>
    <dgm:cxn modelId="{1471F999-3648-7E4F-86EB-C21930AF0CA2}" type="presParOf" srcId="{C8796752-5AFC-674D-A7C4-DC347CEA276E}" destId="{D5C3C3FE-CEBF-1844-87F0-2654460124A3}" srcOrd="1" destOrd="0" presId="urn:microsoft.com/office/officeart/2005/8/layout/hierarchy2"/>
    <dgm:cxn modelId="{13D94E79-89F8-F34E-A5BB-88595FD068EB}" type="presParOf" srcId="{F1666F7A-A53F-2D4E-A8DF-DE7371E7DEAC}" destId="{2DF60768-81D8-DB40-A1FE-FA30307816AC}" srcOrd="2" destOrd="0" presId="urn:microsoft.com/office/officeart/2005/8/layout/hierarchy2"/>
    <dgm:cxn modelId="{7CC2A001-73DC-A942-9791-49A8A2A1D23E}" type="presParOf" srcId="{2DF60768-81D8-DB40-A1FE-FA30307816AC}" destId="{EFC5A64D-A56E-8044-B33B-F3C6CEA1088E}" srcOrd="0" destOrd="0" presId="urn:microsoft.com/office/officeart/2005/8/layout/hierarchy2"/>
    <dgm:cxn modelId="{1B5050EC-AB14-384F-8211-4D7D8A17D41B}" type="presParOf" srcId="{F1666F7A-A53F-2D4E-A8DF-DE7371E7DEAC}" destId="{22845AF0-4091-7D4F-A303-E950E637A328}" srcOrd="3" destOrd="0" presId="urn:microsoft.com/office/officeart/2005/8/layout/hierarchy2"/>
    <dgm:cxn modelId="{F258922B-C5EE-B743-AEDE-0306CBAE556E}" type="presParOf" srcId="{22845AF0-4091-7D4F-A303-E950E637A328}" destId="{E8D0AE0F-D8D9-484E-A7DF-33A5E2F68B7C}" srcOrd="0" destOrd="0" presId="urn:microsoft.com/office/officeart/2005/8/layout/hierarchy2"/>
    <dgm:cxn modelId="{C7375B23-BD42-4C4F-9D68-BBD36234FB8B}" type="presParOf" srcId="{22845AF0-4091-7D4F-A303-E950E637A328}" destId="{E5E74D11-9884-D845-8BB1-A152CED8C9F2}" srcOrd="1" destOrd="0" presId="urn:microsoft.com/office/officeart/2005/8/layout/hierarchy2"/>
    <dgm:cxn modelId="{BEC5533A-6A2C-7748-B1B3-C775BFD8D3F9}" type="presParOf" srcId="{E5E74D11-9884-D845-8BB1-A152CED8C9F2}" destId="{3FBC23DF-B4E0-5747-8274-510C272BE04B}" srcOrd="0" destOrd="0" presId="urn:microsoft.com/office/officeart/2005/8/layout/hierarchy2"/>
    <dgm:cxn modelId="{C1326118-602F-0148-97F6-28D9B4235B02}" type="presParOf" srcId="{3FBC23DF-B4E0-5747-8274-510C272BE04B}" destId="{55420CDE-A228-AC42-BED1-74D8D4A108DB}" srcOrd="0" destOrd="0" presId="urn:microsoft.com/office/officeart/2005/8/layout/hierarchy2"/>
    <dgm:cxn modelId="{19A795FD-8BC1-B04D-A0E8-FF5AC5DD718D}" type="presParOf" srcId="{E5E74D11-9884-D845-8BB1-A152CED8C9F2}" destId="{057C7C8D-0574-EA4E-82E0-AAD644FC35FD}" srcOrd="1" destOrd="0" presId="urn:microsoft.com/office/officeart/2005/8/layout/hierarchy2"/>
    <dgm:cxn modelId="{D09C3309-EA8D-AE4A-B17F-1D86D9CC8D48}" type="presParOf" srcId="{057C7C8D-0574-EA4E-82E0-AAD644FC35FD}" destId="{15644D63-E34E-F249-BB38-D75B7A3F3447}" srcOrd="0" destOrd="0" presId="urn:microsoft.com/office/officeart/2005/8/layout/hierarchy2"/>
    <dgm:cxn modelId="{F7F8ECE1-5FB8-4145-B87F-35310AE42581}" type="presParOf" srcId="{057C7C8D-0574-EA4E-82E0-AAD644FC35FD}" destId="{8AC61531-EEA7-B34C-B511-F44DA05F63FA}" srcOrd="1" destOrd="0" presId="urn:microsoft.com/office/officeart/2005/8/layout/hierarchy2"/>
    <dgm:cxn modelId="{71A8A195-50A5-6545-AD06-B7DA846FCD56}" type="presParOf" srcId="{E5E74D11-9884-D845-8BB1-A152CED8C9F2}" destId="{6E474603-778C-DB4B-A9C9-823A17E1BC32}" srcOrd="2" destOrd="0" presId="urn:microsoft.com/office/officeart/2005/8/layout/hierarchy2"/>
    <dgm:cxn modelId="{1A570009-B434-0349-A9CB-903A55FE90F0}" type="presParOf" srcId="{6E474603-778C-DB4B-A9C9-823A17E1BC32}" destId="{526875E7-C38D-D641-A9EA-AE1E9A4FD56F}" srcOrd="0" destOrd="0" presId="urn:microsoft.com/office/officeart/2005/8/layout/hierarchy2"/>
    <dgm:cxn modelId="{0CE9F1A1-083E-4E4B-9D28-C88F29F3E1E5}" type="presParOf" srcId="{E5E74D11-9884-D845-8BB1-A152CED8C9F2}" destId="{53200B80-D968-4B47-973E-7A9B4798B22F}" srcOrd="3" destOrd="0" presId="urn:microsoft.com/office/officeart/2005/8/layout/hierarchy2"/>
    <dgm:cxn modelId="{EAFBEE91-D662-3548-8693-ECCDE26B7874}" type="presParOf" srcId="{53200B80-D968-4B47-973E-7A9B4798B22F}" destId="{AEDB3388-7A4C-9943-A820-FFB2F95FBC77}" srcOrd="0" destOrd="0" presId="urn:microsoft.com/office/officeart/2005/8/layout/hierarchy2"/>
    <dgm:cxn modelId="{48824EBD-59AF-BC42-A823-3DA5F85339AB}" type="presParOf" srcId="{53200B80-D968-4B47-973E-7A9B4798B22F}" destId="{21717D08-1C76-A842-BA23-062368F77F8A}" srcOrd="1" destOrd="0" presId="urn:microsoft.com/office/officeart/2005/8/layout/hierarchy2"/>
    <dgm:cxn modelId="{4AE92057-800E-5C44-ABD7-7F4B6DFB9410}" type="presParOf" srcId="{E5E74D11-9884-D845-8BB1-A152CED8C9F2}" destId="{C662DC42-DA1F-BE4E-B9DD-900A62503C0A}" srcOrd="4" destOrd="0" presId="urn:microsoft.com/office/officeart/2005/8/layout/hierarchy2"/>
    <dgm:cxn modelId="{A67AF972-9F11-BB44-A181-C9AFF0C752C4}" type="presParOf" srcId="{C662DC42-DA1F-BE4E-B9DD-900A62503C0A}" destId="{7E74A496-77AE-9743-B8E0-7A52C4589DEF}" srcOrd="0" destOrd="0" presId="urn:microsoft.com/office/officeart/2005/8/layout/hierarchy2"/>
    <dgm:cxn modelId="{450348CB-7DA3-0D44-AEA4-CBE1939CEADF}" type="presParOf" srcId="{E5E74D11-9884-D845-8BB1-A152CED8C9F2}" destId="{8D96C452-7787-9549-A42B-06F530C1BC26}" srcOrd="5" destOrd="0" presId="urn:microsoft.com/office/officeart/2005/8/layout/hierarchy2"/>
    <dgm:cxn modelId="{249C490B-142D-7444-8BE9-423953DD0A21}" type="presParOf" srcId="{8D96C452-7787-9549-A42B-06F530C1BC26}" destId="{08BE3D9F-48A6-2E41-9907-A0FC19F652B7}" srcOrd="0" destOrd="0" presId="urn:microsoft.com/office/officeart/2005/8/layout/hierarchy2"/>
    <dgm:cxn modelId="{F1D48F20-76F2-284E-A111-4B43CA511F5D}" type="presParOf" srcId="{8D96C452-7787-9549-A42B-06F530C1BC26}" destId="{FA532A59-43A2-5744-B1AD-D6150082F6BA}" srcOrd="1" destOrd="0" presId="urn:microsoft.com/office/officeart/2005/8/layout/hierarchy2"/>
    <dgm:cxn modelId="{55299B1D-013D-5F48-B5CC-C74275DA0700}" type="presParOf" srcId="{E5E74D11-9884-D845-8BB1-A152CED8C9F2}" destId="{586402D3-86E5-1044-A34C-9D2E9E26D764}" srcOrd="6" destOrd="0" presId="urn:microsoft.com/office/officeart/2005/8/layout/hierarchy2"/>
    <dgm:cxn modelId="{5F173021-4BA0-BC46-98EC-368F2B26C778}" type="presParOf" srcId="{586402D3-86E5-1044-A34C-9D2E9E26D764}" destId="{FBB81BF0-F6C8-BD4B-B5D3-C1F378A9B50D}" srcOrd="0" destOrd="0" presId="urn:microsoft.com/office/officeart/2005/8/layout/hierarchy2"/>
    <dgm:cxn modelId="{31D6E8A5-C717-7649-B307-6DA7F8B90CE7}" type="presParOf" srcId="{E5E74D11-9884-D845-8BB1-A152CED8C9F2}" destId="{745CB836-9FA6-3C4A-AEFA-0B1B9AA4D12B}" srcOrd="7" destOrd="0" presId="urn:microsoft.com/office/officeart/2005/8/layout/hierarchy2"/>
    <dgm:cxn modelId="{C556B3BC-92D9-ED42-BEEF-BF48CA41B239}" type="presParOf" srcId="{745CB836-9FA6-3C4A-AEFA-0B1B9AA4D12B}" destId="{46314F2E-F3F1-EF43-9C4D-FF8185513B12}" srcOrd="0" destOrd="0" presId="urn:microsoft.com/office/officeart/2005/8/layout/hierarchy2"/>
    <dgm:cxn modelId="{789F60DB-17C2-6A41-B12F-9BD9837A3EF6}" type="presParOf" srcId="{745CB836-9FA6-3C4A-AEFA-0B1B9AA4D12B}" destId="{AF24E852-BA74-C14A-A66A-F706B39F6AF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48EC-1662-4148-8860-DB318685E4B8}">
      <dsp:nvSpPr>
        <dsp:cNvPr id="0" name=""/>
        <dsp:cNvSpPr/>
      </dsp:nvSpPr>
      <dsp:spPr>
        <a:xfrm>
          <a:off x="3953" y="1516555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Ubuntu" panose="020B0504030602030204" pitchFamily="34" charset="0"/>
            </a:rPr>
            <a:t>🔴 Problem:</a:t>
          </a:r>
          <a:endParaRPr lang="en-US" sz="1800" kern="1200" dirty="0">
            <a:latin typeface="Ubuntu" panose="020B0504030602030204" pitchFamily="34" charset="0"/>
          </a:endParaRPr>
        </a:p>
      </dsp:txBody>
      <dsp:txXfrm>
        <a:off x="23525" y="1536127"/>
        <a:ext cx="1297338" cy="629097"/>
      </dsp:txXfrm>
    </dsp:sp>
    <dsp:sp modelId="{E4BFB349-24AE-064F-B8AB-3A9A5D69D97D}">
      <dsp:nvSpPr>
        <dsp:cNvPr id="0" name=""/>
        <dsp:cNvSpPr/>
      </dsp:nvSpPr>
      <dsp:spPr>
        <a:xfrm rot="17930404">
          <a:off x="1065020" y="1371935"/>
          <a:ext cx="1064135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1064135" y="1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70484" y="1357998"/>
        <a:ext cx="53206" cy="53206"/>
      </dsp:txXfrm>
    </dsp:sp>
    <dsp:sp modelId="{3E0363A9-0428-954A-8CC5-122C6ACD2CDC}">
      <dsp:nvSpPr>
        <dsp:cNvPr id="0" name=""/>
        <dsp:cNvSpPr/>
      </dsp:nvSpPr>
      <dsp:spPr>
        <a:xfrm>
          <a:off x="1853738" y="445150"/>
          <a:ext cx="1774474" cy="946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Harmonics </a:t>
          </a:r>
          <a:r>
            <a:rPr lang="en-US" sz="1400" b="1" kern="1200" dirty="0">
              <a:latin typeface="Ubuntu" panose="020B0504030602030204" pitchFamily="34" charset="0"/>
            </a:rPr>
            <a:t>increase actual current consumption</a:t>
          </a:r>
          <a:r>
            <a:rPr lang="en-US" sz="1400" kern="1200" dirty="0">
              <a:latin typeface="Ubuntu" panose="020B0504030602030204" pitchFamily="34" charset="0"/>
            </a:rPr>
            <a:t> in the network.</a:t>
          </a:r>
        </a:p>
      </dsp:txBody>
      <dsp:txXfrm>
        <a:off x="1881467" y="472879"/>
        <a:ext cx="1719016" cy="891292"/>
      </dsp:txXfrm>
    </dsp:sp>
    <dsp:sp modelId="{2DF60768-81D8-DB40-A1FE-FA30307816AC}">
      <dsp:nvSpPr>
        <dsp:cNvPr id="0" name=""/>
        <dsp:cNvSpPr/>
      </dsp:nvSpPr>
      <dsp:spPr>
        <a:xfrm rot="3302027">
          <a:off x="1158043" y="2188132"/>
          <a:ext cx="854486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854486" y="12665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563924" y="2179435"/>
        <a:ext cx="42724" cy="42724"/>
      </dsp:txXfrm>
    </dsp:sp>
    <dsp:sp modelId="{E8D0AE0F-D8D9-484E-A7DF-33A5E2F68B7C}">
      <dsp:nvSpPr>
        <dsp:cNvPr id="0" name=""/>
        <dsp:cNvSpPr/>
      </dsp:nvSpPr>
      <dsp:spPr>
        <a:xfrm>
          <a:off x="1830136" y="2216799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Ubuntu" panose="020B0504030602030204" pitchFamily="34" charset="0"/>
            </a:rPr>
            <a:t>This creates </a:t>
          </a:r>
          <a:r>
            <a:rPr lang="en-US" sz="1400" b="1" kern="1200" dirty="0">
              <a:latin typeface="Ubuntu" panose="020B0504030602030204" pitchFamily="34" charset="0"/>
            </a:rPr>
            <a:t>extra load</a:t>
          </a:r>
          <a:r>
            <a:rPr lang="en-US" sz="1400" kern="1200" dirty="0">
              <a:latin typeface="Ubuntu" panose="020B0504030602030204" pitchFamily="34" charset="0"/>
            </a:rPr>
            <a:t> on:</a:t>
          </a:r>
        </a:p>
      </dsp:txBody>
      <dsp:txXfrm>
        <a:off x="1849708" y="2236371"/>
        <a:ext cx="1297338" cy="629097"/>
      </dsp:txXfrm>
    </dsp:sp>
    <dsp:sp modelId="{3FBC23DF-B4E0-5747-8274-510C272BE04B}">
      <dsp:nvSpPr>
        <dsp:cNvPr id="0" name=""/>
        <dsp:cNvSpPr/>
      </dsp:nvSpPr>
      <dsp:spPr>
        <a:xfrm rot="17874862">
          <a:off x="2839427" y="1994636"/>
          <a:ext cx="1230393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1230393" y="1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3864" y="1976542"/>
        <a:ext cx="61519" cy="61519"/>
      </dsp:txXfrm>
    </dsp:sp>
    <dsp:sp modelId="{15644D63-E34E-F249-BB38-D75B7A3F3447}">
      <dsp:nvSpPr>
        <dsp:cNvPr id="0" name=""/>
        <dsp:cNvSpPr/>
      </dsp:nvSpPr>
      <dsp:spPr>
        <a:xfrm>
          <a:off x="3742630" y="1129563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Ubuntu" panose="020B0504030602030204" pitchFamily="34" charset="0"/>
            </a:rPr>
            <a:t>Transformers</a:t>
          </a:r>
        </a:p>
      </dsp:txBody>
      <dsp:txXfrm>
        <a:off x="3762202" y="1149135"/>
        <a:ext cx="1297338" cy="629097"/>
      </dsp:txXfrm>
    </dsp:sp>
    <dsp:sp modelId="{6E474603-778C-DB4B-A9C9-823A17E1BC32}">
      <dsp:nvSpPr>
        <dsp:cNvPr id="0" name=""/>
        <dsp:cNvSpPr/>
      </dsp:nvSpPr>
      <dsp:spPr>
        <a:xfrm rot="19684722">
          <a:off x="3115305" y="2358837"/>
          <a:ext cx="678637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678637" y="1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7658" y="2354537"/>
        <a:ext cx="33931" cy="33931"/>
      </dsp:txXfrm>
    </dsp:sp>
    <dsp:sp modelId="{AEDB3388-7A4C-9943-A820-FFB2F95FBC77}">
      <dsp:nvSpPr>
        <dsp:cNvPr id="0" name=""/>
        <dsp:cNvSpPr/>
      </dsp:nvSpPr>
      <dsp:spPr>
        <a:xfrm>
          <a:off x="3742630" y="1857966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Ubuntu" panose="020B0504030602030204" pitchFamily="34" charset="0"/>
            </a:rPr>
            <a:t>Diesel Generators (DGs)</a:t>
          </a:r>
        </a:p>
      </dsp:txBody>
      <dsp:txXfrm>
        <a:off x="3762202" y="1877538"/>
        <a:ext cx="1297338" cy="629097"/>
      </dsp:txXfrm>
    </dsp:sp>
    <dsp:sp modelId="{C662DC42-DA1F-BE4E-B9DD-900A62503C0A}">
      <dsp:nvSpPr>
        <dsp:cNvPr id="0" name=""/>
        <dsp:cNvSpPr/>
      </dsp:nvSpPr>
      <dsp:spPr>
        <a:xfrm rot="2031461">
          <a:off x="3108714" y="2728495"/>
          <a:ext cx="682931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682931" y="1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33107" y="2724088"/>
        <a:ext cx="34146" cy="34146"/>
      </dsp:txXfrm>
    </dsp:sp>
    <dsp:sp modelId="{08BE3D9F-48A6-2E41-9907-A0FC19F652B7}">
      <dsp:nvSpPr>
        <dsp:cNvPr id="0" name=""/>
        <dsp:cNvSpPr/>
      </dsp:nvSpPr>
      <dsp:spPr>
        <a:xfrm>
          <a:off x="3733742" y="2597282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Ubuntu" panose="020B0504030602030204" pitchFamily="34" charset="0"/>
            </a:rPr>
            <a:t>Busbars</a:t>
          </a:r>
        </a:p>
      </dsp:txBody>
      <dsp:txXfrm>
        <a:off x="3753314" y="2616854"/>
        <a:ext cx="1297338" cy="629097"/>
      </dsp:txXfrm>
    </dsp:sp>
    <dsp:sp modelId="{586402D3-86E5-1044-A34C-9D2E9E26D764}">
      <dsp:nvSpPr>
        <dsp:cNvPr id="0" name=""/>
        <dsp:cNvSpPr/>
      </dsp:nvSpPr>
      <dsp:spPr>
        <a:xfrm rot="3737559">
          <a:off x="2833199" y="3089960"/>
          <a:ext cx="1246324" cy="25331"/>
        </a:xfrm>
        <a:custGeom>
          <a:avLst/>
          <a:gdLst/>
          <a:ahLst/>
          <a:cxnLst/>
          <a:rect l="0" t="0" r="0" b="0"/>
          <a:pathLst>
            <a:path>
              <a:moveTo>
                <a:pt x="0" y="12665"/>
              </a:moveTo>
              <a:lnTo>
                <a:pt x="1246324" y="12665"/>
              </a:lnTo>
            </a:path>
          </a:pathLst>
        </a:custGeom>
        <a:noFill/>
        <a:ln w="95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425204" y="3071468"/>
        <a:ext cx="62316" cy="62316"/>
      </dsp:txXfrm>
    </dsp:sp>
    <dsp:sp modelId="{46314F2E-F3F1-EF43-9C4D-FF8185513B12}">
      <dsp:nvSpPr>
        <dsp:cNvPr id="0" name=""/>
        <dsp:cNvSpPr/>
      </dsp:nvSpPr>
      <dsp:spPr>
        <a:xfrm>
          <a:off x="3746104" y="3320212"/>
          <a:ext cx="1336482" cy="6682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tint val="98000"/>
                <a:lumMod val="102000"/>
              </a:schemeClr>
              <a:schemeClr val="accent1">
                <a:hueOff val="0"/>
                <a:satOff val="0"/>
                <a:lumOff val="0"/>
                <a:alphaOff val="0"/>
                <a:shade val="98000"/>
                <a:lumMod val="9800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Ubuntu" panose="020B0504030602030204" pitchFamily="34" charset="0"/>
            </a:rPr>
            <a:t>Cables</a:t>
          </a:r>
        </a:p>
      </dsp:txBody>
      <dsp:txXfrm>
        <a:off x="3765676" y="3339784"/>
        <a:ext cx="1297338" cy="629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427C6-6DF9-4741-A2C0-D06929909FA1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FD73-CDB3-F84F-9898-F4AC75C8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6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D73-CDB3-F84F-9898-F4AC75C82C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03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D73-CDB3-F84F-9898-F4AC75C82C7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88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D73-CDB3-F84F-9898-F4AC75C82C7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92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FF2A5-80C0-ACB2-440E-25F693A6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E4DB34-3FCF-2A8F-64B5-738A3E5C4D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EC8DE-A901-F21E-60E9-8430FFECD5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69CC2-FA4B-6DFA-6137-01AE6D7FA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D73-CDB3-F84F-9898-F4AC75C82C7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15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04C17-4C42-7882-189D-57CBC757C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E63F84-28F4-992D-E606-384A83B43A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785356-2740-374F-14D3-D887A9B54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6DAB0-02B4-D926-AA08-F4ADDF8989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6FD73-CDB3-F84F-9898-F4AC75C82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22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35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61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85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9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6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8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5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2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9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8/24/25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24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  <p:sldLayoutId id="2147483855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9" Type="http://schemas.openxmlformats.org/officeDocument/2006/relationships/image" Target="../media/image80.png"/><Relationship Id="rId21" Type="http://schemas.openxmlformats.org/officeDocument/2006/relationships/image" Target="../media/image62.png"/><Relationship Id="rId34" Type="http://schemas.openxmlformats.org/officeDocument/2006/relationships/image" Target="../media/image75.png"/><Relationship Id="rId42" Type="http://schemas.openxmlformats.org/officeDocument/2006/relationships/image" Target="../media/image83.png"/><Relationship Id="rId47" Type="http://schemas.openxmlformats.org/officeDocument/2006/relationships/image" Target="../media/image88.png"/><Relationship Id="rId50" Type="http://schemas.openxmlformats.org/officeDocument/2006/relationships/image" Target="../media/image91.png"/><Relationship Id="rId55" Type="http://schemas.openxmlformats.org/officeDocument/2006/relationships/image" Target="../media/image96.png"/><Relationship Id="rId63" Type="http://schemas.openxmlformats.org/officeDocument/2006/relationships/image" Target="../media/image10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7.png"/><Relationship Id="rId29" Type="http://schemas.openxmlformats.org/officeDocument/2006/relationships/image" Target="../media/image70.png"/><Relationship Id="rId11" Type="http://schemas.openxmlformats.org/officeDocument/2006/relationships/image" Target="../media/image52.png"/><Relationship Id="rId24" Type="http://schemas.openxmlformats.org/officeDocument/2006/relationships/image" Target="../media/image65.png"/><Relationship Id="rId32" Type="http://schemas.openxmlformats.org/officeDocument/2006/relationships/image" Target="../media/image73.png"/><Relationship Id="rId37" Type="http://schemas.openxmlformats.org/officeDocument/2006/relationships/image" Target="../media/image78.png"/><Relationship Id="rId40" Type="http://schemas.openxmlformats.org/officeDocument/2006/relationships/image" Target="../media/image81.png"/><Relationship Id="rId45" Type="http://schemas.openxmlformats.org/officeDocument/2006/relationships/image" Target="../media/image86.png"/><Relationship Id="rId53" Type="http://schemas.openxmlformats.org/officeDocument/2006/relationships/image" Target="../media/image94.png"/><Relationship Id="rId58" Type="http://schemas.openxmlformats.org/officeDocument/2006/relationships/image" Target="../media/image99.png"/><Relationship Id="rId5" Type="http://schemas.openxmlformats.org/officeDocument/2006/relationships/image" Target="../media/image46.png"/><Relationship Id="rId61" Type="http://schemas.openxmlformats.org/officeDocument/2006/relationships/image" Target="../media/image102.png"/><Relationship Id="rId19" Type="http://schemas.openxmlformats.org/officeDocument/2006/relationships/image" Target="../media/image6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Relationship Id="rId30" Type="http://schemas.openxmlformats.org/officeDocument/2006/relationships/image" Target="../media/image71.png"/><Relationship Id="rId35" Type="http://schemas.openxmlformats.org/officeDocument/2006/relationships/image" Target="../media/image76.png"/><Relationship Id="rId43" Type="http://schemas.openxmlformats.org/officeDocument/2006/relationships/image" Target="../media/image84.png"/><Relationship Id="rId48" Type="http://schemas.openxmlformats.org/officeDocument/2006/relationships/image" Target="../media/image89.png"/><Relationship Id="rId56" Type="http://schemas.openxmlformats.org/officeDocument/2006/relationships/image" Target="../media/image97.png"/><Relationship Id="rId8" Type="http://schemas.openxmlformats.org/officeDocument/2006/relationships/image" Target="../media/image49.png"/><Relationship Id="rId51" Type="http://schemas.openxmlformats.org/officeDocument/2006/relationships/image" Target="../media/image92.png"/><Relationship Id="rId3" Type="http://schemas.openxmlformats.org/officeDocument/2006/relationships/image" Target="../media/image2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79.png"/><Relationship Id="rId46" Type="http://schemas.openxmlformats.org/officeDocument/2006/relationships/image" Target="../media/image87.png"/><Relationship Id="rId59" Type="http://schemas.openxmlformats.org/officeDocument/2006/relationships/image" Target="../media/image100.png"/><Relationship Id="rId20" Type="http://schemas.openxmlformats.org/officeDocument/2006/relationships/image" Target="../media/image61.png"/><Relationship Id="rId41" Type="http://schemas.openxmlformats.org/officeDocument/2006/relationships/image" Target="../media/image82.png"/><Relationship Id="rId54" Type="http://schemas.openxmlformats.org/officeDocument/2006/relationships/image" Target="../media/image95.png"/><Relationship Id="rId6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36" Type="http://schemas.openxmlformats.org/officeDocument/2006/relationships/image" Target="../media/image77.png"/><Relationship Id="rId49" Type="http://schemas.openxmlformats.org/officeDocument/2006/relationships/image" Target="../media/image90.png"/><Relationship Id="rId57" Type="http://schemas.openxmlformats.org/officeDocument/2006/relationships/image" Target="../media/image98.png"/><Relationship Id="rId10" Type="http://schemas.openxmlformats.org/officeDocument/2006/relationships/image" Target="../media/image51.png"/><Relationship Id="rId31" Type="http://schemas.openxmlformats.org/officeDocument/2006/relationships/image" Target="../media/image72.png"/><Relationship Id="rId44" Type="http://schemas.openxmlformats.org/officeDocument/2006/relationships/image" Target="../media/image85.png"/><Relationship Id="rId52" Type="http://schemas.openxmlformats.org/officeDocument/2006/relationships/image" Target="../media/image93.png"/><Relationship Id="rId60" Type="http://schemas.openxmlformats.org/officeDocument/2006/relationships/image" Target="../media/image101.png"/><Relationship Id="rId4" Type="http://schemas.openxmlformats.org/officeDocument/2006/relationships/image" Target="../media/image4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tel:918588002004" TargetMode="External"/><Relationship Id="rId13" Type="http://schemas.openxmlformats.org/officeDocument/2006/relationships/image" Target="../media/image111.png"/><Relationship Id="rId3" Type="http://schemas.openxmlformats.org/officeDocument/2006/relationships/image" Target="../media/image105.png"/><Relationship Id="rId7" Type="http://schemas.openxmlformats.org/officeDocument/2006/relationships/hyperlink" Target="tel:918588001002" TargetMode="External"/><Relationship Id="rId12" Type="http://schemas.openxmlformats.org/officeDocument/2006/relationships/image" Target="../media/image110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svg"/><Relationship Id="rId11" Type="http://schemas.openxmlformats.org/officeDocument/2006/relationships/image" Target="../media/image109.png"/><Relationship Id="rId5" Type="http://schemas.openxmlformats.org/officeDocument/2006/relationships/image" Target="../media/image107.png"/><Relationship Id="rId15" Type="http://schemas.openxmlformats.org/officeDocument/2006/relationships/hyperlink" Target="https://purityelec.com/" TargetMode="External"/><Relationship Id="rId10" Type="http://schemas.openxmlformats.org/officeDocument/2006/relationships/hyperlink" Target="mailto:sales@purityelec.com" TargetMode="External"/><Relationship Id="rId4" Type="http://schemas.openxmlformats.org/officeDocument/2006/relationships/image" Target="../media/image106.svg"/><Relationship Id="rId9" Type="http://schemas.openxmlformats.org/officeDocument/2006/relationships/hyperlink" Target="mailto:support@purityelec.com" TargetMode="External"/><Relationship Id="rId14" Type="http://schemas.openxmlformats.org/officeDocument/2006/relationships/image" Target="../media/image1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8775F366-526C-4C42-8931-696FFE8A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FE8DED1-24FF-4A79-873B-ECE3ABE73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2">
            <a:extLst>
              <a:ext uri="{FF2B5EF4-FFF2-40B4-BE49-F238E27FC236}">
                <a16:creationId xmlns:a16="http://schemas.microsoft.com/office/drawing/2014/main" id="{0AA6A048-501A-4387-906B-B8A8543E7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643467"/>
            <a:ext cx="8188361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542" y="3801206"/>
            <a:ext cx="7444907" cy="1177442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Ubuntu" panose="020B0504030602030204" pitchFamily="34" charset="0"/>
                <a:cs typeface="+mj-cs"/>
              </a:rPr>
              <a:t>Harmonics in Electrical Power Systems and Their Impacts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BD3B16-E436-0FA3-0D8D-F0476D25E9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C35913-E568-334A-0C04-491B7CE9F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5959" y="861234"/>
            <a:ext cx="3132075" cy="1018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480" y="691675"/>
            <a:ext cx="6903040" cy="736097"/>
          </a:xfrm>
        </p:spPr>
        <p:txBody>
          <a:bodyPr>
            <a:norm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📌 Harmonics in Power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27219"/>
            <a:ext cx="3271265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Ubuntu" panose="020B0504030602030204" pitchFamily="34" charset="0"/>
              </a:rPr>
              <a:t>Even vs Odd Harmonics:</a:t>
            </a:r>
            <a:endParaRPr lang="en-US" dirty="0">
              <a:latin typeface="Ubuntu" panose="020B0504030602030204" pitchFamily="34" charset="0"/>
            </a:endParaRPr>
          </a:p>
          <a:p>
            <a:r>
              <a:rPr lang="en-US" sz="1600" b="1" dirty="0">
                <a:latin typeface="Ubuntu" panose="020B0504030602030204" pitchFamily="34" charset="0"/>
              </a:rPr>
              <a:t>Even Harmonics</a:t>
            </a:r>
            <a:r>
              <a:rPr lang="en-US" sz="1600" dirty="0">
                <a:latin typeface="Ubuntu" panose="020B0504030602030204" pitchFamily="34" charset="0"/>
              </a:rPr>
              <a:t> → Normally </a:t>
            </a:r>
            <a:r>
              <a:rPr lang="en-US" sz="1600" b="1" dirty="0">
                <a:latin typeface="Ubuntu" panose="020B0504030602030204" pitchFamily="34" charset="0"/>
              </a:rPr>
              <a:t>do not exist</a:t>
            </a:r>
            <a:r>
              <a:rPr lang="en-US" sz="1600" dirty="0">
                <a:latin typeface="Ubuntu" panose="020B0504030602030204" pitchFamily="34" charset="0"/>
              </a:rPr>
              <a:t> in power systems.</a:t>
            </a:r>
          </a:p>
          <a:p>
            <a:r>
              <a:rPr lang="en-US" sz="1600" b="1" dirty="0">
                <a:latin typeface="Ubuntu" panose="020B0504030602030204" pitchFamily="34" charset="0"/>
              </a:rPr>
              <a:t>Odd Harmonics</a:t>
            </a:r>
            <a:r>
              <a:rPr lang="en-US" sz="1600" dirty="0">
                <a:latin typeface="Ubuntu" panose="020B0504030602030204" pitchFamily="34" charset="0"/>
              </a:rPr>
              <a:t> → </a:t>
            </a:r>
            <a:r>
              <a:rPr lang="en-US" sz="1600" b="1" dirty="0">
                <a:latin typeface="Ubuntu" panose="020B0504030602030204" pitchFamily="34" charset="0"/>
              </a:rPr>
              <a:t>Do exist</a:t>
            </a:r>
            <a:r>
              <a:rPr lang="en-US" sz="1600" dirty="0">
                <a:latin typeface="Ubuntu" panose="020B0504030602030204" pitchFamily="34" charset="0"/>
              </a:rPr>
              <a:t> and can have harmful effects on electrical networks and machines.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9E7F278-A1F4-FA3D-8D02-1B7B4C475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D34FB64-60C3-A8CE-2340-B6EECCF55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55135"/>
              </p:ext>
            </p:extLst>
          </p:nvPr>
        </p:nvGraphicFramePr>
        <p:xfrm>
          <a:off x="3577219" y="2924903"/>
          <a:ext cx="5433821" cy="2636831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1884467">
                  <a:extLst>
                    <a:ext uri="{9D8B030D-6E8A-4147-A177-3AD203B41FA5}">
                      <a16:colId xmlns:a16="http://schemas.microsoft.com/office/drawing/2014/main" val="2313295823"/>
                    </a:ext>
                  </a:extLst>
                </a:gridCol>
                <a:gridCol w="1729946">
                  <a:extLst>
                    <a:ext uri="{9D8B030D-6E8A-4147-A177-3AD203B41FA5}">
                      <a16:colId xmlns:a16="http://schemas.microsoft.com/office/drawing/2014/main" val="1038414498"/>
                    </a:ext>
                  </a:extLst>
                </a:gridCol>
                <a:gridCol w="1819408">
                  <a:extLst>
                    <a:ext uri="{9D8B030D-6E8A-4147-A177-3AD203B41FA5}">
                      <a16:colId xmlns:a16="http://schemas.microsoft.com/office/drawing/2014/main" val="97760073"/>
                    </a:ext>
                  </a:extLst>
                </a:gridCol>
              </a:tblGrid>
              <a:tr h="29108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cap="all" spc="6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Harmonic Order</a:t>
                      </a:r>
                    </a:p>
                  </a:txBody>
                  <a:tcPr marL="66155" marR="66155" marT="66155" marB="66155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cap="all" spc="6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Frequency (Hz)</a:t>
                      </a:r>
                    </a:p>
                  </a:txBody>
                  <a:tcPr marL="66155" marR="66155" marT="66155" marB="66155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400" b="1" cap="all" spc="6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Impact</a:t>
                      </a:r>
                    </a:p>
                  </a:txBody>
                  <a:tcPr marL="66155" marR="66155" marT="66155" marB="66155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6872839"/>
                  </a:ext>
                </a:extLst>
              </a:tr>
              <a:tr h="478519">
                <a:tc>
                  <a:txBody>
                    <a:bodyPr/>
                    <a:lstStyle/>
                    <a:p>
                      <a:pPr algn="ctr"/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1st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1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✅ Good (Fundamental)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7987875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3rd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3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150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❌ Bad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60177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5th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5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250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⚠️ Dangerous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2593425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7th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7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350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❌ Bad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485735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9th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9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450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❌ Bad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1148303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11th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11 =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550 Hz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❌ Bad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38322"/>
                  </a:ext>
                </a:extLst>
              </a:tr>
              <a:tr h="302107">
                <a:tc>
                  <a:txBody>
                    <a:bodyPr/>
                    <a:lstStyle/>
                    <a:p>
                      <a:pPr algn="ctr"/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13th</a:t>
                      </a:r>
                    </a:p>
                  </a:txBody>
                  <a:tcPr marL="66155" marR="66155" marT="33077" marB="66155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50 × 13 = </a:t>
                      </a: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650 Hz</a:t>
                      </a:r>
                      <a:endParaRPr lang="en-US" sz="1200" cap="none" spc="0">
                        <a:solidFill>
                          <a:schemeClr val="tx1"/>
                        </a:solidFill>
                        <a:latin typeface="Ubuntu" panose="020B0504030602030204" pitchFamily="34" charset="0"/>
                      </a:endParaRP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Ubuntu" panose="020B0504030602030204" pitchFamily="34" charset="0"/>
                        </a:rPr>
                        <a:t>⚠️ Slightly Bad</a:t>
                      </a:r>
                    </a:p>
                  </a:txBody>
                  <a:tcPr marL="66155" marR="66155" marT="33077" marB="6615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06623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A5C91A3-1374-9FB3-40EB-AAFBB7AA8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C1FC8BA-94E6-44F7-B346-6A2215E66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A8329D92-4903-43FF-90F4-878F5D3F1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CC49F05-1F37-3AED-B873-6BD8B8F3E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640" y="1940535"/>
            <a:ext cx="1952066" cy="543560"/>
          </a:xfrm>
        </p:spPr>
        <p:txBody>
          <a:bodyPr>
            <a:no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📍 Note:</a:t>
            </a:r>
            <a:endParaRPr lang="en-US" sz="3500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2" y="3117410"/>
            <a:ext cx="2759362" cy="2493727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Ubuntu" panose="020B0504030602030204" pitchFamily="34" charset="0"/>
              </a:rPr>
              <a:t>These harmonic orders are </a:t>
            </a:r>
            <a:r>
              <a:rPr lang="en-US" sz="1600" b="1" dirty="0">
                <a:solidFill>
                  <a:srgbClr val="FFFFFF"/>
                </a:solidFill>
                <a:latin typeface="Ubuntu" panose="020B0504030602030204" pitchFamily="34" charset="0"/>
              </a:rPr>
              <a:t>commonly found in industries</a:t>
            </a:r>
            <a:r>
              <a:rPr lang="en-US" sz="1600" dirty="0">
                <a:solidFill>
                  <a:srgbClr val="FFFFFF"/>
                </a:solidFill>
                <a:latin typeface="Ubuntu" panose="020B050403060203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FFFFFF"/>
              </a:solidFill>
              <a:latin typeface="Ubuntu" panose="020B0504030602030204" pitchFamily="34" charset="0"/>
            </a:endParaRPr>
          </a:p>
          <a:p>
            <a:r>
              <a:rPr lang="en-US" sz="1600" b="1" dirty="0">
                <a:solidFill>
                  <a:srgbClr val="FFFFFF"/>
                </a:solidFill>
                <a:latin typeface="Ubuntu" panose="020B0504030602030204" pitchFamily="34" charset="0"/>
              </a:rPr>
              <a:t>As the harmonic order increases, its impact on the electrical network decreases.</a:t>
            </a:r>
            <a:endParaRPr lang="en-US" sz="1600" dirty="0">
              <a:solidFill>
                <a:srgbClr val="FFFFFF"/>
              </a:solidFill>
              <a:latin typeface="Ubuntu" panose="020B0504030602030204" pitchFamily="34" charset="0"/>
            </a:endParaRPr>
          </a:p>
        </p:txBody>
      </p:sp>
      <p:sp>
        <p:nvSpPr>
          <p:cNvPr id="20" name="Rounded Rectangle 17">
            <a:extLst>
              <a:ext uri="{FF2B5EF4-FFF2-40B4-BE49-F238E27FC236}">
                <a16:creationId xmlns:a16="http://schemas.microsoft.com/office/drawing/2014/main" id="{567B1EEF-AB32-40F7-AD5F-41E0EA001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9208" y="958640"/>
            <a:ext cx="4702194" cy="4945244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17AD53-C1F2-05F0-28D0-0663374CAC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779" y="1940535"/>
            <a:ext cx="4229140" cy="29661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748AB5-CAB7-06CB-A080-DA87521C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6E86FA-C1B4-20C5-F221-6DABD699D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CA82A1-C24F-DA93-3073-4A783C451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5B69D6-BD24-43D5-8C45-14922FEC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23" y="1734856"/>
            <a:ext cx="3475567" cy="3388287"/>
          </a:xfrm>
        </p:spPr>
        <p:txBody>
          <a:bodyPr anchor="ctr">
            <a:norm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📌 Types of Harmonics in Power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AA019-408B-73F0-90EB-CB27334EF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413" y="978992"/>
            <a:ext cx="4877767" cy="4900014"/>
          </a:xfrm>
          <a:effectLst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b="1" dirty="0">
                <a:latin typeface="Ubuntu" panose="020B0504030602030204" pitchFamily="34" charset="0"/>
              </a:rPr>
              <a:t>1️⃣ Zero Sequence Harmonics (</a:t>
            </a:r>
            <a:r>
              <a:rPr lang="en-US" sz="2000" b="1" dirty="0" err="1">
                <a:latin typeface="Ubuntu" panose="020B0504030602030204" pitchFamily="34" charset="0"/>
              </a:rPr>
              <a:t>Triplens</a:t>
            </a:r>
            <a:r>
              <a:rPr lang="en-US" sz="2000" b="1" dirty="0">
                <a:latin typeface="Ubuntu" panose="020B0504030602030204" pitchFamily="34" charset="0"/>
              </a:rPr>
              <a:t>)</a:t>
            </a:r>
          </a:p>
          <a:p>
            <a:pPr marL="0" indent="0">
              <a:lnSpc>
                <a:spcPct val="90000"/>
              </a:lnSpc>
              <a:buNone/>
            </a:pPr>
            <a:endParaRPr lang="en-US" sz="1600" b="1" dirty="0">
              <a:latin typeface="Ubuntu" panose="020B05040306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Ubuntu" panose="020B0504030602030204" pitchFamily="34" charset="0"/>
              </a:rPr>
              <a:t>Cause:</a:t>
            </a:r>
            <a:endParaRPr lang="en-US" dirty="0">
              <a:latin typeface="Ubuntu" panose="020B0504030602030204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Single-phase or two-phase loads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Examples: SMPS, LED lighting, personal computers, office electronics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Ubuntu" panose="020B0504030602030204" pitchFamily="34" charset="0"/>
              </a:rPr>
              <a:t>Effect:</a:t>
            </a:r>
            <a:endParaRPr lang="en-US" dirty="0">
              <a:latin typeface="Ubuntu" panose="020B0504030602030204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Circulates between </a:t>
            </a:r>
            <a:r>
              <a:rPr lang="en-US" b="1" dirty="0">
                <a:latin typeface="Ubuntu" panose="020B0504030602030204" pitchFamily="34" charset="0"/>
              </a:rPr>
              <a:t>neutral</a:t>
            </a:r>
            <a:r>
              <a:rPr lang="en-US" dirty="0">
                <a:latin typeface="Ubuntu" panose="020B0504030602030204" pitchFamily="34" charset="0"/>
              </a:rPr>
              <a:t> and </a:t>
            </a:r>
            <a:r>
              <a:rPr lang="en-US" b="1" dirty="0">
                <a:latin typeface="Ubuntu" panose="020B0504030602030204" pitchFamily="34" charset="0"/>
              </a:rPr>
              <a:t>phase conductors</a:t>
            </a:r>
            <a:endParaRPr lang="en-US" dirty="0">
              <a:latin typeface="Ubuntu" panose="020B0504030602030204" pitchFamily="34" charset="0"/>
            </a:endParaRP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Causes </a:t>
            </a:r>
            <a:r>
              <a:rPr lang="en-US" b="1" dirty="0">
                <a:latin typeface="Ubuntu" panose="020B0504030602030204" pitchFamily="34" charset="0"/>
              </a:rPr>
              <a:t>high neutral current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Ubuntu" panose="020B0504030602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b="1" dirty="0">
                <a:latin typeface="Ubuntu" panose="020B0504030602030204" pitchFamily="34" charset="0"/>
              </a:rPr>
              <a:t>Other Name:</a:t>
            </a:r>
            <a:r>
              <a:rPr lang="en-US" sz="1600" dirty="0">
                <a:latin typeface="Ubuntu" panose="020B0504030602030204" pitchFamily="34" charset="0"/>
              </a:rPr>
              <a:t> Zero Sequence Harmonics / </a:t>
            </a:r>
            <a:r>
              <a:rPr lang="en-US" sz="1600" dirty="0" err="1">
                <a:latin typeface="Ubuntu" panose="020B0504030602030204" pitchFamily="34" charset="0"/>
              </a:rPr>
              <a:t>Triplens</a:t>
            </a:r>
            <a:endParaRPr lang="en-US" sz="1600" dirty="0">
              <a:latin typeface="Ubuntu" panose="020B0504030602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BAF28-FA4F-D8F1-7FCD-3DE7401F1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6B5E2-831A-1F48-5CB2-FBE936DF4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26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D427EA-12F8-AFAD-6E7F-5A4E470B3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6F5A2F-04DD-8DFE-2104-D1E65CF9D238}"/>
              </a:ext>
            </a:extLst>
          </p:cNvPr>
          <p:cNvSpPr txBox="1"/>
          <p:nvPr/>
        </p:nvSpPr>
        <p:spPr>
          <a:xfrm>
            <a:off x="2391536" y="999202"/>
            <a:ext cx="4360926" cy="577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Ubuntu" panose="020B0504030602030204" pitchFamily="34" charset="0"/>
                <a:ea typeface="+mj-ea"/>
                <a:cs typeface="+mj-cs"/>
              </a:rPr>
              <a:t>2️⃣ Negative Sequence Harmonics</a:t>
            </a:r>
            <a:endParaRPr lang="en-US" sz="2000" b="1" dirty="0">
              <a:latin typeface="Ubuntu" panose="020B0504030602030204" pitchFamily="34" charset="0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1576408"/>
            <a:ext cx="8188361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38172-FAA4-6ACE-E142-7E3A2AA7E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99" y="2222287"/>
            <a:ext cx="7475214" cy="363651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Ubuntu" panose="020B0504030602030204" pitchFamily="34" charset="0"/>
              </a:rPr>
              <a:t>Cause:</a:t>
            </a:r>
            <a:endParaRPr lang="en-US" dirty="0">
              <a:latin typeface="Ubuntu" panose="020B0504030602030204" pitchFamily="34" charset="0"/>
            </a:endParaRPr>
          </a:p>
          <a:p>
            <a:pPr lvl="1"/>
            <a:r>
              <a:rPr lang="en-US" dirty="0">
                <a:latin typeface="Ubuntu" panose="020B0504030602030204" pitchFamily="34" charset="0"/>
              </a:rPr>
              <a:t>VFDs, UPS, transformers, generators, welding machines, furnaces</a:t>
            </a:r>
          </a:p>
          <a:p>
            <a:pPr marL="457200" lvl="1" indent="0"/>
            <a:endParaRPr lang="en-US" dirty="0">
              <a:latin typeface="Ubuntu" panose="020B0504030602030204" pitchFamily="34" charset="0"/>
            </a:endParaRPr>
          </a:p>
          <a:p>
            <a:r>
              <a:rPr lang="en-US" b="1" dirty="0">
                <a:latin typeface="Ubuntu" panose="020B0504030602030204" pitchFamily="34" charset="0"/>
              </a:rPr>
              <a:t>Effect:</a:t>
            </a:r>
            <a:endParaRPr lang="en-US" dirty="0">
              <a:latin typeface="Ubuntu" panose="020B0504030602030204" pitchFamily="34" charset="0"/>
            </a:endParaRPr>
          </a:p>
          <a:p>
            <a:pPr lvl="1"/>
            <a:r>
              <a:rPr lang="en-US" dirty="0">
                <a:latin typeface="Ubuntu" panose="020B0504030602030204" pitchFamily="34" charset="0"/>
              </a:rPr>
              <a:t>Most dangerous type of harmonic</a:t>
            </a:r>
          </a:p>
          <a:p>
            <a:pPr lvl="1"/>
            <a:r>
              <a:rPr lang="en-US" dirty="0">
                <a:latin typeface="Ubuntu" panose="020B0504030602030204" pitchFamily="34" charset="0"/>
              </a:rPr>
              <a:t>Causes motors to rotate </a:t>
            </a:r>
            <a:r>
              <a:rPr lang="en-US" b="1" dirty="0">
                <a:latin typeface="Ubuntu" panose="020B0504030602030204" pitchFamily="34" charset="0"/>
              </a:rPr>
              <a:t>opposite to the intended direction</a:t>
            </a:r>
            <a:endParaRPr lang="en-US" dirty="0">
              <a:latin typeface="Ubuntu" panose="020B0504030602030204" pitchFamily="34" charset="0"/>
            </a:endParaRPr>
          </a:p>
          <a:p>
            <a:pPr marL="457200" lvl="1" indent="0"/>
            <a:endParaRPr lang="en-US" dirty="0">
              <a:latin typeface="Ubuntu" panose="020B0504030602030204" pitchFamily="34" charset="0"/>
            </a:endParaRPr>
          </a:p>
          <a:p>
            <a:r>
              <a:rPr lang="en-US" b="1" dirty="0">
                <a:latin typeface="Ubuntu" panose="020B0504030602030204" pitchFamily="34" charset="0"/>
              </a:rPr>
              <a:t>Other Name: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en-US" sz="1600" dirty="0">
                <a:latin typeface="Ubuntu" panose="020B0504030602030204" pitchFamily="34" charset="0"/>
              </a:rPr>
              <a:t>Negative Sequence Harmonics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E60D55-4F57-0CD3-038E-04ACAA828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D483335-0D8D-1605-6FD2-ADEEB3F4E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1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ADFAC-BD53-10A9-815C-5FCB61257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E0D4A3-ECB8-4689-ABDB-9CE848CE83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854772B-9C8F-4037-89E0-3A45208AB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819" y="1576408"/>
            <a:ext cx="8188361" cy="4638125"/>
          </a:xfrm>
          <a:custGeom>
            <a:avLst/>
            <a:gdLst>
              <a:gd name="connsiteX0" fmla="*/ 5441025 w 10917814"/>
              <a:gd name="connsiteY0" fmla="*/ 0 h 4638125"/>
              <a:gd name="connsiteX1" fmla="*/ 5453725 w 10917814"/>
              <a:gd name="connsiteY1" fmla="*/ 0 h 4638125"/>
              <a:gd name="connsiteX2" fmla="*/ 5464308 w 10917814"/>
              <a:gd name="connsiteY2" fmla="*/ 0 h 4638125"/>
              <a:gd name="connsiteX3" fmla="*/ 5477009 w 10917814"/>
              <a:gd name="connsiteY3" fmla="*/ 4762 h 4638125"/>
              <a:gd name="connsiteX4" fmla="*/ 5489708 w 10917814"/>
              <a:gd name="connsiteY4" fmla="*/ 9525 h 4638125"/>
              <a:gd name="connsiteX5" fmla="*/ 5498175 w 10917814"/>
              <a:gd name="connsiteY5" fmla="*/ 12700 h 4638125"/>
              <a:gd name="connsiteX6" fmla="*/ 5865801 w 10917814"/>
              <a:gd name="connsiteY6" fmla="*/ 288419 h 4638125"/>
              <a:gd name="connsiteX7" fmla="*/ 10765009 w 10917814"/>
              <a:gd name="connsiteY7" fmla="*/ 288419 h 4638125"/>
              <a:gd name="connsiteX8" fmla="*/ 10917814 w 10917814"/>
              <a:gd name="connsiteY8" fmla="*/ 441224 h 4638125"/>
              <a:gd name="connsiteX9" fmla="*/ 10917814 w 10917814"/>
              <a:gd name="connsiteY9" fmla="*/ 4485320 h 4638125"/>
              <a:gd name="connsiteX10" fmla="*/ 10765009 w 10917814"/>
              <a:gd name="connsiteY10" fmla="*/ 4638125 h 4638125"/>
              <a:gd name="connsiteX11" fmla="*/ 152805 w 10917814"/>
              <a:gd name="connsiteY11" fmla="*/ 4638125 h 4638125"/>
              <a:gd name="connsiteX12" fmla="*/ 0 w 10917814"/>
              <a:gd name="connsiteY12" fmla="*/ 4485320 h 4638125"/>
              <a:gd name="connsiteX13" fmla="*/ 0 w 10917814"/>
              <a:gd name="connsiteY13" fmla="*/ 441224 h 4638125"/>
              <a:gd name="connsiteX14" fmla="*/ 152805 w 10917814"/>
              <a:gd name="connsiteY14" fmla="*/ 288419 h 4638125"/>
              <a:gd name="connsiteX15" fmla="*/ 5041650 w 10917814"/>
              <a:gd name="connsiteY15" fmla="*/ 288419 h 4638125"/>
              <a:gd name="connsiteX16" fmla="*/ 5409275 w 10917814"/>
              <a:gd name="connsiteY16" fmla="*/ 12700 h 4638125"/>
              <a:gd name="connsiteX17" fmla="*/ 5417742 w 10917814"/>
              <a:gd name="connsiteY17" fmla="*/ 9525 h 4638125"/>
              <a:gd name="connsiteX18" fmla="*/ 5430442 w 10917814"/>
              <a:gd name="connsiteY18" fmla="*/ 4762 h 46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917814" h="4638125">
                <a:moveTo>
                  <a:pt x="5441025" y="0"/>
                </a:moveTo>
                <a:lnTo>
                  <a:pt x="5453725" y="0"/>
                </a:lnTo>
                <a:lnTo>
                  <a:pt x="5464308" y="0"/>
                </a:lnTo>
                <a:lnTo>
                  <a:pt x="5477009" y="4762"/>
                </a:lnTo>
                <a:lnTo>
                  <a:pt x="5489708" y="9525"/>
                </a:lnTo>
                <a:lnTo>
                  <a:pt x="5498175" y="12700"/>
                </a:lnTo>
                <a:lnTo>
                  <a:pt x="5865801" y="288419"/>
                </a:lnTo>
                <a:lnTo>
                  <a:pt x="10765009" y="288419"/>
                </a:lnTo>
                <a:cubicBezTo>
                  <a:pt x="10849401" y="288419"/>
                  <a:pt x="10917814" y="356832"/>
                  <a:pt x="10917814" y="441224"/>
                </a:cubicBezTo>
                <a:lnTo>
                  <a:pt x="10917814" y="4485320"/>
                </a:lnTo>
                <a:cubicBezTo>
                  <a:pt x="10917814" y="4569712"/>
                  <a:pt x="10849401" y="4638125"/>
                  <a:pt x="10765009" y="4638125"/>
                </a:cubicBezTo>
                <a:lnTo>
                  <a:pt x="152805" y="4638125"/>
                </a:lnTo>
                <a:cubicBezTo>
                  <a:pt x="68413" y="4638125"/>
                  <a:pt x="0" y="4569712"/>
                  <a:pt x="0" y="4485320"/>
                </a:cubicBezTo>
                <a:lnTo>
                  <a:pt x="0" y="441224"/>
                </a:lnTo>
                <a:cubicBezTo>
                  <a:pt x="0" y="356832"/>
                  <a:pt x="68413" y="288419"/>
                  <a:pt x="152805" y="288419"/>
                </a:cubicBezTo>
                <a:lnTo>
                  <a:pt x="5041650" y="288419"/>
                </a:lnTo>
                <a:lnTo>
                  <a:pt x="5409275" y="12700"/>
                </a:lnTo>
                <a:lnTo>
                  <a:pt x="5417742" y="9525"/>
                </a:lnTo>
                <a:lnTo>
                  <a:pt x="5430442" y="4762"/>
                </a:lnTo>
                <a:close/>
              </a:path>
            </a:pathLst>
          </a:cu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6D46-E595-CE54-B442-3378334B3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99" y="2222287"/>
            <a:ext cx="7475214" cy="3636511"/>
          </a:xfr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Ubuntu" panose="020B0504030602030204" pitchFamily="34" charset="0"/>
              </a:rPr>
              <a:t>Cause:</a:t>
            </a:r>
            <a:endParaRPr lang="en-US" dirty="0">
              <a:latin typeface="Ubuntu" panose="020B0504030602030204" pitchFamily="34" charset="0"/>
            </a:endParaRPr>
          </a:p>
          <a:p>
            <a:pPr lvl="1"/>
            <a:r>
              <a:rPr lang="en-US" dirty="0">
                <a:latin typeface="Ubuntu" panose="020B0504030602030204" pitchFamily="34" charset="0"/>
              </a:rPr>
              <a:t>VFDs, UPS, transformers, generators, welding machines, furnaces</a:t>
            </a:r>
          </a:p>
          <a:p>
            <a:pPr marL="457200" lvl="1" indent="0"/>
            <a:endParaRPr lang="en-US" dirty="0">
              <a:latin typeface="Ubuntu" panose="020B0504030602030204" pitchFamily="34" charset="0"/>
            </a:endParaRPr>
          </a:p>
          <a:p>
            <a:r>
              <a:rPr lang="en-US" b="1" dirty="0">
                <a:latin typeface="Ubuntu" panose="020B0504030602030204" pitchFamily="34" charset="0"/>
              </a:rPr>
              <a:t>Effect:</a:t>
            </a:r>
            <a:endParaRPr lang="en-US" dirty="0">
              <a:latin typeface="Ubuntu" panose="020B0504030602030204" pitchFamily="34" charset="0"/>
            </a:endParaRPr>
          </a:p>
          <a:p>
            <a:pPr lvl="1"/>
            <a:r>
              <a:rPr lang="en-US" dirty="0">
                <a:latin typeface="Ubuntu" panose="020B0504030602030204" pitchFamily="34" charset="0"/>
              </a:rPr>
              <a:t>Frequency components rotate in the </a:t>
            </a:r>
            <a:r>
              <a:rPr lang="en-US" b="1" dirty="0">
                <a:latin typeface="Ubuntu" panose="020B0504030602030204" pitchFamily="34" charset="0"/>
              </a:rPr>
              <a:t>same direction</a:t>
            </a:r>
            <a:r>
              <a:rPr lang="en-US" dirty="0">
                <a:latin typeface="Ubuntu" panose="020B0504030602030204" pitchFamily="34" charset="0"/>
              </a:rPr>
              <a:t> as the fundamental AC frequency</a:t>
            </a:r>
          </a:p>
          <a:p>
            <a:pPr marL="457200" lvl="1" indent="0"/>
            <a:endParaRPr lang="en-US" dirty="0">
              <a:latin typeface="Ubuntu" panose="020B0504030602030204" pitchFamily="34" charset="0"/>
            </a:endParaRPr>
          </a:p>
          <a:p>
            <a:r>
              <a:rPr lang="en-US" b="1" dirty="0">
                <a:latin typeface="Ubuntu" panose="020B0504030602030204" pitchFamily="34" charset="0"/>
              </a:rPr>
              <a:t>Other Name:</a:t>
            </a: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en-US" sz="1600" dirty="0">
                <a:latin typeface="Ubuntu" panose="020B0504030602030204" pitchFamily="34" charset="0"/>
              </a:rPr>
              <a:t>Positive Sequence Harmonics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B243F8-38A9-0767-F369-F9A3EB5B6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350444-CD1E-3E9E-7AA3-978C09AA3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733BF7-9716-3B88-DEA6-403758738053}"/>
              </a:ext>
            </a:extLst>
          </p:cNvPr>
          <p:cNvSpPr txBox="1"/>
          <p:nvPr/>
        </p:nvSpPr>
        <p:spPr>
          <a:xfrm>
            <a:off x="2391536" y="999202"/>
            <a:ext cx="4360926" cy="57720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000" b="1" dirty="0"/>
              <a:t>3️⃣ </a:t>
            </a:r>
            <a:r>
              <a:rPr lang="en-US" sz="2000" b="1" dirty="0">
                <a:latin typeface="Ubuntu" panose="020B0504030602030204" pitchFamily="34" charset="0"/>
                <a:ea typeface="+mj-ea"/>
                <a:cs typeface="+mj-cs"/>
              </a:rPr>
              <a:t>Negative Sequence Harmonics</a:t>
            </a:r>
            <a:endParaRPr lang="en-US" sz="2000" b="1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57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28" y="1054830"/>
            <a:ext cx="2972976" cy="21415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500" dirty="0">
                <a:latin typeface="Ubuntu" panose="020B0504030602030204" pitchFamily="34" charset="0"/>
                <a:cs typeface="+mj-cs"/>
              </a:rPr>
              <a:t>📌 Impact of Harmonics on Electrical Networks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E172F-2B93-C4A6-388E-A5222C302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9C381F3-AD9E-B3B7-457F-707B27710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771140"/>
              </p:ext>
            </p:extLst>
          </p:nvPr>
        </p:nvGraphicFramePr>
        <p:xfrm>
          <a:off x="3706431" y="1054830"/>
          <a:ext cx="5086541" cy="4748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1338F00-8022-0384-B891-E30233B5C8E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C7910-4BC8-EDDD-1C45-F0FF32140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5A64-FF72-57A0-5687-5ABCB53A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4198"/>
            <a:ext cx="9011040" cy="107476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Ubuntu" panose="020B0504030602030204" pitchFamily="34" charset="0"/>
              </a:rPr>
              <a:t>📌 Impact of Harmonics on Sensitive Electronics-Based Machines</a:t>
            </a:r>
            <a:endParaRPr lang="en-US" sz="3000" b="1" dirty="0">
              <a:latin typeface="Ubuntu" panose="020B0504030602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CAD09-B982-8B2B-1C11-E8ECD7BBC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CEA68D-97D8-C3C8-4509-789AB6B33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453DA2-EA10-C841-44BC-28B22B6B47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8" y="2275446"/>
            <a:ext cx="3884955" cy="17155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D9478D2-721C-65AC-9639-17DCACC47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1234" y="2328035"/>
            <a:ext cx="1986746" cy="16451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25C8A0-71D1-2F2B-55FC-AD692DAD0F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0212" y="2275446"/>
            <a:ext cx="2379740" cy="1715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E6C5ABC-CB0E-210A-0058-B92594BCC9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048" y="4406706"/>
            <a:ext cx="3115098" cy="16608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FDF3857-6208-026D-B126-F92AAB3FA2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786" y="4406706"/>
            <a:ext cx="2712342" cy="16608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17C1D2-B0FF-6634-905A-6AB5CE48C3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768" y="4417294"/>
            <a:ext cx="2400272" cy="16507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829553-904F-23E1-067C-FDDE0F01C121}"/>
              </a:ext>
            </a:extLst>
          </p:cNvPr>
          <p:cNvSpPr txBox="1"/>
          <p:nvPr/>
        </p:nvSpPr>
        <p:spPr>
          <a:xfrm>
            <a:off x="4331234" y="4005078"/>
            <a:ext cx="1986746" cy="32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000" i="1" dirty="0">
                <a:latin typeface="Ubuntu" panose="020B0504030602030204" pitchFamily="34" charset="0"/>
              </a:rPr>
              <a:t>Industrial PCB with Harmonics</a:t>
            </a:r>
            <a:endParaRPr lang="en-US" sz="1000" dirty="0">
              <a:latin typeface="Ubuntu" panose="020B0504030602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F868E9-5341-14C8-70AE-B5CAB8F26E0B}"/>
              </a:ext>
            </a:extLst>
          </p:cNvPr>
          <p:cNvSpPr txBox="1"/>
          <p:nvPr/>
        </p:nvSpPr>
        <p:spPr>
          <a:xfrm>
            <a:off x="6640213" y="3924134"/>
            <a:ext cx="2379739" cy="4825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000" i="1" dirty="0">
                <a:latin typeface="Ubuntu" panose="020B0504030602030204" pitchFamily="34" charset="0"/>
              </a:rPr>
              <a:t>Transformer over-heating and early insulation failures</a:t>
            </a:r>
            <a:endParaRPr lang="en-US" sz="1000" dirty="0">
              <a:latin typeface="Ubuntu" panose="020B05040306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CF3B54-04E1-9986-AEF2-A9A949B883FC}"/>
              </a:ext>
            </a:extLst>
          </p:cNvPr>
          <p:cNvSpPr txBox="1"/>
          <p:nvPr/>
        </p:nvSpPr>
        <p:spPr>
          <a:xfrm>
            <a:off x="153491" y="6152633"/>
            <a:ext cx="2712343" cy="32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000" i="1" dirty="0">
                <a:latin typeface="Ubuntu" panose="020B0504030602030204" pitchFamily="34" charset="0"/>
              </a:rPr>
              <a:t>Flashover/Failure of contactors/capacitors</a:t>
            </a:r>
            <a:endParaRPr lang="en-US" sz="1000" dirty="0">
              <a:latin typeface="Ubuntu" panose="020B0504030602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193E83-F6B2-19EF-5A8D-2C9B2AECE5A8}"/>
              </a:ext>
            </a:extLst>
          </p:cNvPr>
          <p:cNvSpPr txBox="1"/>
          <p:nvPr/>
        </p:nvSpPr>
        <p:spPr>
          <a:xfrm>
            <a:off x="3568786" y="6152632"/>
            <a:ext cx="1774294" cy="32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000" i="1" dirty="0">
                <a:latin typeface="Ubuntu" panose="020B0504030602030204" pitchFamily="34" charset="0"/>
              </a:rPr>
              <a:t>VFD failures/Malfunction</a:t>
            </a:r>
            <a:endParaRPr lang="en-US" sz="1000" dirty="0">
              <a:latin typeface="Ubuntu" panose="020B0504030602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4BF55E-C8E1-83AF-DD74-5E73206EC385}"/>
              </a:ext>
            </a:extLst>
          </p:cNvPr>
          <p:cNvSpPr txBox="1"/>
          <p:nvPr/>
        </p:nvSpPr>
        <p:spPr>
          <a:xfrm>
            <a:off x="6640212" y="6155171"/>
            <a:ext cx="2379741" cy="32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000" i="1" dirty="0">
                <a:latin typeface="Ubuntu" panose="020B0504030602030204" pitchFamily="34" charset="0"/>
              </a:rPr>
              <a:t>PCB (SMPS/Inverter Circuit) Failures</a:t>
            </a:r>
            <a:endParaRPr lang="en-US" sz="10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F1731-72C7-E4B6-E049-1A22A9EAF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8780525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3DBA230-6A79-1705-0793-5A6BECA0B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48" y="148679"/>
            <a:ext cx="3474512" cy="230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D55D0E-1ECA-5887-4375-C33F4A11F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96" y="2577500"/>
            <a:ext cx="3322216" cy="8929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82334D-6017-A5E8-8884-028F8D8DC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0198" y="205453"/>
            <a:ext cx="3474512" cy="3271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5900BE-31B0-34F3-3CA6-4232889CEFE3}"/>
              </a:ext>
            </a:extLst>
          </p:cNvPr>
          <p:cNvSpPr txBox="1"/>
          <p:nvPr/>
        </p:nvSpPr>
        <p:spPr>
          <a:xfrm>
            <a:off x="536449" y="4049485"/>
            <a:ext cx="5048805" cy="1883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dirty="0">
                <a:solidFill>
                  <a:srgbClr val="FFFFFF"/>
                </a:solidFill>
                <a:latin typeface="Ubuntu" panose="020B0504030602030204" pitchFamily="34" charset="0"/>
              </a:rPr>
              <a:t>Theoretical value of the harmonic current = I/h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endParaRPr lang="en-US" sz="1600" b="1" dirty="0">
              <a:solidFill>
                <a:srgbClr val="FFFFFF"/>
              </a:solidFill>
              <a:latin typeface="Ubuntu" panose="020B050403060203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dirty="0">
                <a:solidFill>
                  <a:srgbClr val="FFFFFF"/>
                </a:solidFill>
                <a:latin typeface="Ubuntu" panose="020B0504030602030204" pitchFamily="34" charset="0"/>
              </a:rPr>
              <a:t>I = fundamental value of the current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 b="1" dirty="0">
                <a:solidFill>
                  <a:srgbClr val="FFFFFF"/>
                </a:solidFill>
                <a:latin typeface="Ubuntu" panose="020B0504030602030204" pitchFamily="34" charset="0"/>
              </a:rPr>
              <a:t>h = Order of harmonics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57D4F-F1FE-D1A7-48EB-3044DCF080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6BEDE3-2AE5-E813-EE76-89435C9ACF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1868" y="41815"/>
            <a:ext cx="702696" cy="70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7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AE4E7B-3288-D263-5CA5-7F810A6D4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xmlns:p14="http://schemas.microsoft.com/office/powerpoint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AA8413F-DFAB-EA98-1B33-823C97CB3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0" y="2640622"/>
            <a:ext cx="3011758" cy="1576755"/>
          </a:xfrm>
        </p:spPr>
        <p:txBody>
          <a:bodyPr anchor="ctr">
            <a:norm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🟢 Solution:</a:t>
            </a:r>
            <a:endParaRPr lang="en-US" sz="3500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FEDE-F006-337F-75CA-EEA0B1075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517" y="1809806"/>
            <a:ext cx="4023913" cy="3238385"/>
          </a:xfrm>
          <a:effectLst/>
        </p:spPr>
        <p:txBody>
          <a:bodyPr>
            <a:normAutofit/>
          </a:bodyPr>
          <a:lstStyle/>
          <a:p>
            <a:r>
              <a:rPr lang="en-US" sz="1600" b="1" dirty="0">
                <a:latin typeface="Ubuntu" panose="020B0504030602030204" pitchFamily="34" charset="0"/>
              </a:rPr>
              <a:t>Eliminating harmonics</a:t>
            </a:r>
            <a:r>
              <a:rPr lang="en-US" sz="1600" dirty="0">
                <a:latin typeface="Ubuntu" panose="020B0504030602030204" pitchFamily="34" charset="0"/>
              </a:rPr>
              <a:t> reduces overall current consumption.</a:t>
            </a:r>
          </a:p>
          <a:p>
            <a:r>
              <a:rPr lang="en-US" sz="1600" dirty="0">
                <a:latin typeface="Ubuntu" panose="020B0504030602030204" pitchFamily="34" charset="0"/>
              </a:rPr>
              <a:t>This leads to: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Reduced loading on Transformers, DGs, Busbars &amp; Cables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Improved efficiency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Longer equipment lifespan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4A26CB-D330-CEA0-49DC-88AFCBE8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B0F2F7-5640-1DB1-B1F7-5A25F89D4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259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1195E-1762-482F-1843-B316E338C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2AB4B-DEE1-0DB3-CD95-AE02484B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CF4592-4232-72C4-5A71-36B9BE6E1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ECAD8F-6AE9-6351-3267-1F3188CE0A24}"/>
              </a:ext>
            </a:extLst>
          </p:cNvPr>
          <p:cNvSpPr txBox="1"/>
          <p:nvPr/>
        </p:nvSpPr>
        <p:spPr>
          <a:xfrm>
            <a:off x="0" y="692234"/>
            <a:ext cx="9144000" cy="117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000" b="1" dirty="0">
                <a:latin typeface="Ubuntu" panose="020B0504030602030204" pitchFamily="34" charset="0"/>
              </a:rPr>
              <a:t>“Harmonics cause metering errors, which means you can never get an actual current measurement with plain RMS meters or clamp meters when harmonics are present in the network. For example:”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6945BD-3E91-2516-48B4-26D370B8E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678" y="2232910"/>
            <a:ext cx="4351334" cy="3337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32D169-490C-88C6-675C-8F29CCDDD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990" y="2232910"/>
            <a:ext cx="4365539" cy="3337534"/>
          </a:xfrm>
          <a:prstGeom prst="rect">
            <a:avLst/>
          </a:prstGeo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646A906-FB79-81F9-DC93-36E05A6BE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5" y="5691153"/>
            <a:ext cx="9030529" cy="749318"/>
          </a:xfrm>
        </p:spPr>
        <p:txBody>
          <a:bodyPr>
            <a:noAutofit/>
          </a:bodyPr>
          <a:lstStyle/>
          <a:p>
            <a:r>
              <a:rPr lang="en-US" sz="1400" dirty="0">
                <a:latin typeface="Ubuntu" panose="020B0504030602030204" pitchFamily="34" charset="0"/>
              </a:rPr>
              <a:t>You can see in the above pictures that the </a:t>
            </a:r>
            <a:r>
              <a:rPr lang="en-US" sz="1400" b="1" dirty="0">
                <a:latin typeface="Ubuntu" panose="020B0504030602030204" pitchFamily="34" charset="0"/>
              </a:rPr>
              <a:t>RMS clamp meter</a:t>
            </a:r>
            <a:r>
              <a:rPr lang="en-US" sz="1400" dirty="0">
                <a:latin typeface="Ubuntu" panose="020B0504030602030204" pitchFamily="34" charset="0"/>
              </a:rPr>
              <a:t> connected on the </a:t>
            </a:r>
            <a:r>
              <a:rPr lang="en-US" sz="1400" b="1" dirty="0">
                <a:latin typeface="Ubuntu" panose="020B0504030602030204" pitchFamily="34" charset="0"/>
              </a:rPr>
              <a:t>Y-Phase</a:t>
            </a:r>
            <a:r>
              <a:rPr lang="en-US" sz="1400" dirty="0">
                <a:latin typeface="Ubuntu" panose="020B0504030602030204" pitchFamily="34" charset="0"/>
              </a:rPr>
              <a:t> is showing </a:t>
            </a:r>
            <a:r>
              <a:rPr lang="en-US" sz="1400" b="1" dirty="0">
                <a:latin typeface="Ubuntu" panose="020B0504030602030204" pitchFamily="34" charset="0"/>
              </a:rPr>
              <a:t>18A less current</a:t>
            </a:r>
            <a:r>
              <a:rPr lang="en-US" sz="1400" dirty="0">
                <a:latin typeface="Ubuntu" panose="020B0504030602030204" pitchFamily="34" charset="0"/>
              </a:rPr>
              <a:t> compared to the </a:t>
            </a:r>
            <a:r>
              <a:rPr lang="en-US" sz="1400" b="1" dirty="0">
                <a:latin typeface="Ubuntu" panose="020B0504030602030204" pitchFamily="34" charset="0"/>
              </a:rPr>
              <a:t>True RMS current meter</a:t>
            </a:r>
            <a:r>
              <a:rPr lang="en-US" sz="1400" dirty="0">
                <a:latin typeface="Ubuntu" panose="020B0504030602030204" pitchFamily="34" charset="0"/>
              </a:rPr>
              <a:t>. This difference is called </a:t>
            </a:r>
            <a:r>
              <a:rPr lang="en-US" sz="1400" b="1" dirty="0">
                <a:latin typeface="Ubuntu" panose="020B0504030602030204" pitchFamily="34" charset="0"/>
              </a:rPr>
              <a:t>Metering Error</a:t>
            </a:r>
            <a:r>
              <a:rPr lang="en-US" sz="1400" dirty="0">
                <a:latin typeface="Ubuntu" panose="020B0504030602030204" pitchFamily="34" charset="0"/>
              </a:rPr>
              <a:t>. Therefore, always use a </a:t>
            </a:r>
            <a:r>
              <a:rPr lang="en-US" sz="1400" b="1" dirty="0">
                <a:latin typeface="Ubuntu" panose="020B0504030602030204" pitchFamily="34" charset="0"/>
              </a:rPr>
              <a:t>True RMS Clamp Meter</a:t>
            </a:r>
            <a:r>
              <a:rPr lang="en-US" sz="1400" dirty="0">
                <a:latin typeface="Ubuntu" panose="020B0504030602030204" pitchFamily="34" charset="0"/>
              </a:rPr>
              <a:t> for industrial and commercial loads to obtain accurate current measurements, especially when the current has </a:t>
            </a:r>
            <a:r>
              <a:rPr lang="en-US" sz="1400" b="1" dirty="0" err="1">
                <a:latin typeface="Ubuntu" panose="020B0504030602030204" pitchFamily="34" charset="0"/>
              </a:rPr>
              <a:t>iTHD</a:t>
            </a:r>
            <a:r>
              <a:rPr lang="en-US" sz="1400" b="1" dirty="0">
                <a:latin typeface="Ubuntu" panose="020B0504030602030204" pitchFamily="34" charset="0"/>
              </a:rPr>
              <a:t>% &gt; 42</a:t>
            </a:r>
            <a:r>
              <a:rPr lang="en-US" sz="1400" dirty="0">
                <a:latin typeface="Ubuntu" panose="020B05040306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93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651" y="2581927"/>
            <a:ext cx="2824112" cy="1694144"/>
          </a:xfrm>
        </p:spPr>
        <p:txBody>
          <a:bodyPr anchor="ctr">
            <a:norm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📌 What is Frequency?</a:t>
            </a:r>
            <a:endParaRPr lang="en-US" sz="3500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3751" y="2530397"/>
            <a:ext cx="4023913" cy="1797204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Ubuntu" panose="020B0504030602030204" pitchFamily="34" charset="0"/>
              </a:rPr>
              <a:t>In </a:t>
            </a:r>
            <a:r>
              <a:rPr lang="en-US" b="1" dirty="0">
                <a:latin typeface="Ubuntu" panose="020B0504030602030204" pitchFamily="34" charset="0"/>
              </a:rPr>
              <a:t>Alternating Current (AC)</a:t>
            </a:r>
            <a:r>
              <a:rPr lang="en-US" dirty="0">
                <a:latin typeface="Ubuntu" panose="020B0504030602030204" pitchFamily="34" charset="0"/>
              </a:rPr>
              <a:t>, </a:t>
            </a:r>
            <a:r>
              <a:rPr lang="en-US" b="1" dirty="0">
                <a:latin typeface="Ubuntu" panose="020B0504030602030204" pitchFamily="34" charset="0"/>
              </a:rPr>
              <a:t>frequency</a:t>
            </a:r>
            <a:r>
              <a:rPr lang="en-US" dirty="0">
                <a:latin typeface="Ubuntu" panose="020B0504030602030204" pitchFamily="34" charset="0"/>
              </a:rPr>
              <a:t> refers to the number of cycles the AC waveform completes in </a:t>
            </a:r>
            <a:r>
              <a:rPr lang="en-US" b="1" dirty="0">
                <a:latin typeface="Ubuntu" panose="020B0504030602030204" pitchFamily="34" charset="0"/>
              </a:rPr>
              <a:t>one second</a:t>
            </a:r>
            <a:r>
              <a:rPr lang="en-US" dirty="0">
                <a:latin typeface="Ubuntu" panose="020B0504030602030204" pitchFamily="34" charset="0"/>
              </a:rPr>
              <a:t>. It represents how quickly the current changes direction and is measured in </a:t>
            </a:r>
            <a:r>
              <a:rPr lang="en-US" b="1" dirty="0">
                <a:latin typeface="Ubuntu" panose="020B0504030602030204" pitchFamily="34" charset="0"/>
              </a:rPr>
              <a:t>hertz (Hz)</a:t>
            </a:r>
            <a:r>
              <a:rPr lang="en-US" dirty="0">
                <a:latin typeface="Ubuntu" panose="020B0504030602030204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C0A01-9926-9EFA-FA1F-9D9F4E9D4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8B0A6F-9692-9CF6-C689-CDEC43AFC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C1C0E-5A29-9BF5-7013-5E7E97B9E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7C0442-5D0F-C5B3-7AA1-E2CE8C8B4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0F60366-0EEA-12F1-212F-C15A676C6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F8384B-48D2-4BA0-BC3D-E504AB409F3A}"/>
              </a:ext>
            </a:extLst>
          </p:cNvPr>
          <p:cNvSpPr txBox="1"/>
          <p:nvPr/>
        </p:nvSpPr>
        <p:spPr>
          <a:xfrm>
            <a:off x="0" y="692234"/>
            <a:ext cx="9144000" cy="117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2000" dirty="0"/>
              <a:t>“In case of harmonic current (</a:t>
            </a:r>
            <a:r>
              <a:rPr lang="en-US" sz="2000" dirty="0" err="1"/>
              <a:t>iTHD</a:t>
            </a:r>
            <a:r>
              <a:rPr lang="en-US" sz="2000" dirty="0"/>
              <a:t>%) &lt; 8, there will be no metering error. Plain RMS meters and True RMS meters will show the same current values, as shown in the pictures below.”</a:t>
            </a:r>
            <a:endParaRPr lang="en-US" sz="2000" b="1" dirty="0">
              <a:latin typeface="Ubuntu" panose="020B050403060203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03011FA-DC85-7EBC-E747-09B94F4F4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641" y="6128320"/>
            <a:ext cx="4032076" cy="29682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Ubuntu" panose="020B0504030602030204" pitchFamily="34" charset="0"/>
              </a:rPr>
              <a:t>True RMS Current 97A with </a:t>
            </a:r>
            <a:r>
              <a:rPr lang="en-US" sz="1600" dirty="0" err="1">
                <a:latin typeface="Ubuntu" panose="020B0504030602030204" pitchFamily="34" charset="0"/>
              </a:rPr>
              <a:t>iTHD</a:t>
            </a:r>
            <a:r>
              <a:rPr lang="en-US" sz="1600" dirty="0">
                <a:latin typeface="Ubuntu" panose="020B0504030602030204" pitchFamily="34" charset="0"/>
              </a:rPr>
              <a:t>% &lt;8.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9C4E5C-7D26-9D48-C1F2-602D351970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9" y="2302482"/>
            <a:ext cx="4377520" cy="3685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4FBB09-4E0A-DC71-B1A7-DA073D65AF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562" y="2302482"/>
            <a:ext cx="4377520" cy="3685861"/>
          </a:xfrm>
          <a:prstGeom prst="rect">
            <a:avLst/>
          </a:prstGeom>
        </p:spPr>
      </p:pic>
      <p:sp>
        <p:nvSpPr>
          <p:cNvPr id="6" name="Content Placeholder 14">
            <a:extLst>
              <a:ext uri="{FF2B5EF4-FFF2-40B4-BE49-F238E27FC236}">
                <a16:creationId xmlns:a16="http://schemas.microsoft.com/office/drawing/2014/main" id="{0413F8AC-F62D-1BD9-62B1-101E4A634FEF}"/>
              </a:ext>
            </a:extLst>
          </p:cNvPr>
          <p:cNvSpPr txBox="1">
            <a:spLocks/>
          </p:cNvSpPr>
          <p:nvPr/>
        </p:nvSpPr>
        <p:spPr>
          <a:xfrm>
            <a:off x="5551237" y="6128319"/>
            <a:ext cx="2720169" cy="29682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Current with </a:t>
            </a:r>
            <a:r>
              <a:rPr lang="en-US" sz="1600" dirty="0" err="1">
                <a:latin typeface="Ubuntu" panose="020B0504030602030204" pitchFamily="34" charset="0"/>
              </a:rPr>
              <a:t>iTHD</a:t>
            </a:r>
            <a:r>
              <a:rPr lang="en-US" sz="1600" dirty="0">
                <a:latin typeface="Ubuntu" panose="020B0504030602030204" pitchFamily="34" charset="0"/>
              </a:rPr>
              <a:t> &lt;8%.</a:t>
            </a:r>
          </a:p>
        </p:txBody>
      </p:sp>
    </p:spTree>
    <p:extLst>
      <p:ext uri="{BB962C8B-B14F-4D97-AF65-F5344CB8AC3E}">
        <p14:creationId xmlns:p14="http://schemas.microsoft.com/office/powerpoint/2010/main" val="13633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68565-6912-5558-1389-07D975A79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C7494-C3DE-AA89-A188-00F0F11F2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7E9254-C09B-8D76-08CB-FC01BE72F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E1C0C2-8266-68B6-1BD6-68B462C80567}"/>
              </a:ext>
            </a:extLst>
          </p:cNvPr>
          <p:cNvSpPr txBox="1"/>
          <p:nvPr/>
        </p:nvSpPr>
        <p:spPr>
          <a:xfrm>
            <a:off x="1132764" y="556193"/>
            <a:ext cx="6878472" cy="117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Ubuntu" panose="020B0504030602030204" pitchFamily="34" charset="0"/>
              </a:rPr>
              <a:t>“Harmonics are caused by nonlinear loads that convert AC line voltage into DC.”</a:t>
            </a:r>
            <a:endParaRPr lang="en-US" sz="2000" dirty="0">
              <a:latin typeface="Ubuntu" panose="020B05040306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1F5F75-019F-41C0-BA10-A07BA0442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72" y="2453256"/>
            <a:ext cx="1625807" cy="11734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D3E0C6-F9F4-CE68-91EB-21131C2C1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306" y="2471372"/>
            <a:ext cx="1625807" cy="1170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42EB36-DFA6-0B33-F53A-2F9102A076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8841" y="2471372"/>
            <a:ext cx="1625807" cy="11734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E60044-2616-14BF-C857-DEBC9D60E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3887" y="2453256"/>
            <a:ext cx="1625807" cy="11734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6089AF-F5D3-7C0B-B220-3B53550071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8421" y="2453256"/>
            <a:ext cx="1625807" cy="11915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6E1ECF-1122-2363-A2D6-FBE69DD7E4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772" y="4540908"/>
            <a:ext cx="1625807" cy="1170592"/>
          </a:xfrm>
          <a:prstGeom prst="rect">
            <a:avLst/>
          </a:prstGeom>
        </p:spPr>
      </p:pic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CD0B36FB-1E44-461B-E812-2D983DB38CD0}"/>
              </a:ext>
            </a:extLst>
          </p:cNvPr>
          <p:cNvSpPr txBox="1">
            <a:spLocks/>
          </p:cNvSpPr>
          <p:nvPr/>
        </p:nvSpPr>
        <p:spPr>
          <a:xfrm>
            <a:off x="0" y="3871630"/>
            <a:ext cx="1817298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Industrial UPS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6BFD81-990A-C809-F53C-89E88136B9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4306" y="4548143"/>
            <a:ext cx="1625807" cy="11786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2DC152-9AA8-1185-6FC1-4828033F8F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8841" y="4556165"/>
            <a:ext cx="1625807" cy="11553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F06F3B4-054D-8D12-9F3A-51781BE92A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3886" y="4548143"/>
            <a:ext cx="1625807" cy="115533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67326A-6AF7-DAF8-B9B3-F7806277FA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8420" y="4556165"/>
            <a:ext cx="1625807" cy="1170592"/>
          </a:xfrm>
          <a:prstGeom prst="rect">
            <a:avLst/>
          </a:prstGeom>
        </p:spPr>
      </p:pic>
      <p:sp>
        <p:nvSpPr>
          <p:cNvPr id="20" name="Content Placeholder 14">
            <a:extLst>
              <a:ext uri="{FF2B5EF4-FFF2-40B4-BE49-F238E27FC236}">
                <a16:creationId xmlns:a16="http://schemas.microsoft.com/office/drawing/2014/main" id="{541A26A0-19D5-F25B-65D9-0E78B1DEDB52}"/>
              </a:ext>
            </a:extLst>
          </p:cNvPr>
          <p:cNvSpPr txBox="1">
            <a:spLocks/>
          </p:cNvSpPr>
          <p:nvPr/>
        </p:nvSpPr>
        <p:spPr>
          <a:xfrm>
            <a:off x="2241450" y="3871630"/>
            <a:ext cx="1011518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VFDs</a:t>
            </a:r>
          </a:p>
        </p:txBody>
      </p:sp>
      <p:sp>
        <p:nvSpPr>
          <p:cNvPr id="21" name="Content Placeholder 14">
            <a:extLst>
              <a:ext uri="{FF2B5EF4-FFF2-40B4-BE49-F238E27FC236}">
                <a16:creationId xmlns:a16="http://schemas.microsoft.com/office/drawing/2014/main" id="{A5528CF7-5558-E5D7-651B-92EAA29C7C60}"/>
              </a:ext>
            </a:extLst>
          </p:cNvPr>
          <p:cNvSpPr txBox="1">
            <a:spLocks/>
          </p:cNvSpPr>
          <p:nvPr/>
        </p:nvSpPr>
        <p:spPr>
          <a:xfrm>
            <a:off x="3839246" y="3871630"/>
            <a:ext cx="1484996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Rectifiers</a:t>
            </a:r>
          </a:p>
        </p:txBody>
      </p:sp>
      <p:sp>
        <p:nvSpPr>
          <p:cNvPr id="22" name="Content Placeholder 14">
            <a:extLst>
              <a:ext uri="{FF2B5EF4-FFF2-40B4-BE49-F238E27FC236}">
                <a16:creationId xmlns:a16="http://schemas.microsoft.com/office/drawing/2014/main" id="{D0FF16B1-420C-C5CC-05FF-4D8F5F1D00C2}"/>
              </a:ext>
            </a:extLst>
          </p:cNvPr>
          <p:cNvSpPr txBox="1">
            <a:spLocks/>
          </p:cNvSpPr>
          <p:nvPr/>
        </p:nvSpPr>
        <p:spPr>
          <a:xfrm>
            <a:off x="5514724" y="3871630"/>
            <a:ext cx="1764129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Arc Furnaces</a:t>
            </a:r>
          </a:p>
        </p:txBody>
      </p:sp>
      <p:sp>
        <p:nvSpPr>
          <p:cNvPr id="23" name="Content Placeholder 14">
            <a:extLst>
              <a:ext uri="{FF2B5EF4-FFF2-40B4-BE49-F238E27FC236}">
                <a16:creationId xmlns:a16="http://schemas.microsoft.com/office/drawing/2014/main" id="{EA1E9001-7E53-880F-7E35-9F5085D2D517}"/>
              </a:ext>
            </a:extLst>
          </p:cNvPr>
          <p:cNvSpPr txBox="1">
            <a:spLocks/>
          </p:cNvSpPr>
          <p:nvPr/>
        </p:nvSpPr>
        <p:spPr>
          <a:xfrm>
            <a:off x="7569978" y="3780865"/>
            <a:ext cx="1402856" cy="47893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Welding Machines</a:t>
            </a:r>
          </a:p>
        </p:txBody>
      </p:sp>
      <p:sp>
        <p:nvSpPr>
          <p:cNvPr id="24" name="Content Placeholder 14">
            <a:extLst>
              <a:ext uri="{FF2B5EF4-FFF2-40B4-BE49-F238E27FC236}">
                <a16:creationId xmlns:a16="http://schemas.microsoft.com/office/drawing/2014/main" id="{FF01AA1F-2C06-31A4-8DBC-868101033EA0}"/>
              </a:ext>
            </a:extLst>
          </p:cNvPr>
          <p:cNvSpPr txBox="1">
            <a:spLocks/>
          </p:cNvSpPr>
          <p:nvPr/>
        </p:nvSpPr>
        <p:spPr>
          <a:xfrm>
            <a:off x="154566" y="5871028"/>
            <a:ext cx="1508166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LED Lights</a:t>
            </a:r>
          </a:p>
        </p:txBody>
      </p:sp>
      <p:sp>
        <p:nvSpPr>
          <p:cNvPr id="27" name="Content Placeholder 14">
            <a:extLst>
              <a:ext uri="{FF2B5EF4-FFF2-40B4-BE49-F238E27FC236}">
                <a16:creationId xmlns:a16="http://schemas.microsoft.com/office/drawing/2014/main" id="{D79249F0-0598-4660-A88A-24B498F6EA35}"/>
              </a:ext>
            </a:extLst>
          </p:cNvPr>
          <p:cNvSpPr txBox="1">
            <a:spLocks/>
          </p:cNvSpPr>
          <p:nvPr/>
        </p:nvSpPr>
        <p:spPr>
          <a:xfrm>
            <a:off x="2193560" y="5871028"/>
            <a:ext cx="1107298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SMPS</a:t>
            </a:r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0BCF3024-7BF0-9FA6-7783-056252066AEE}"/>
              </a:ext>
            </a:extLst>
          </p:cNvPr>
          <p:cNvSpPr txBox="1">
            <a:spLocks/>
          </p:cNvSpPr>
          <p:nvPr/>
        </p:nvSpPr>
        <p:spPr>
          <a:xfrm>
            <a:off x="3752489" y="5889144"/>
            <a:ext cx="1658509" cy="29682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EV Chargers</a:t>
            </a: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id="{7E3889F6-ABC8-BC4F-40D9-4295E41D4989}"/>
              </a:ext>
            </a:extLst>
          </p:cNvPr>
          <p:cNvSpPr txBox="1">
            <a:spLocks/>
          </p:cNvSpPr>
          <p:nvPr/>
        </p:nvSpPr>
        <p:spPr>
          <a:xfrm>
            <a:off x="5629832" y="5804916"/>
            <a:ext cx="1533911" cy="4394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Power Capacitors</a:t>
            </a:r>
          </a:p>
        </p:txBody>
      </p:sp>
      <p:sp>
        <p:nvSpPr>
          <p:cNvPr id="30" name="Content Placeholder 14">
            <a:extLst>
              <a:ext uri="{FF2B5EF4-FFF2-40B4-BE49-F238E27FC236}">
                <a16:creationId xmlns:a16="http://schemas.microsoft.com/office/drawing/2014/main" id="{38D5FCE5-5FE7-8DD1-17C3-D23604C1E37E}"/>
              </a:ext>
            </a:extLst>
          </p:cNvPr>
          <p:cNvSpPr txBox="1">
            <a:spLocks/>
          </p:cNvSpPr>
          <p:nvPr/>
        </p:nvSpPr>
        <p:spPr>
          <a:xfrm>
            <a:off x="7458502" y="5799734"/>
            <a:ext cx="1625807" cy="43940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Ubuntu" panose="020B0504030602030204" pitchFamily="34" charset="0"/>
              </a:rPr>
              <a:t>Personal Computers</a:t>
            </a:r>
          </a:p>
        </p:txBody>
      </p:sp>
    </p:spTree>
    <p:extLst>
      <p:ext uri="{BB962C8B-B14F-4D97-AF65-F5344CB8AC3E}">
        <p14:creationId xmlns:p14="http://schemas.microsoft.com/office/powerpoint/2010/main" val="143023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9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FD4BF-CF72-0FAA-9C58-7209F3AB0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BC4B0-8FCF-F0D2-938E-D41AB6B89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F2857E-FE85-7467-FE0F-A56623BE2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EB6B31-CCE8-C2AF-B8EE-B32B6EABB07B}"/>
              </a:ext>
            </a:extLst>
          </p:cNvPr>
          <p:cNvSpPr txBox="1"/>
          <p:nvPr/>
        </p:nvSpPr>
        <p:spPr>
          <a:xfrm>
            <a:off x="801312" y="605471"/>
            <a:ext cx="7880607" cy="117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Ubuntu" panose="020B0504030602030204" pitchFamily="34" charset="0"/>
              </a:rPr>
              <a:t>“These are the major disadvantages that we should keep in mind in the case of high harmonic components in the network.”</a:t>
            </a:r>
            <a:endParaRPr lang="en-US" sz="2000" dirty="0">
              <a:latin typeface="Ubuntu" panose="020B0504030602030204" pitchFamily="34" charset="0"/>
            </a:endParaRPr>
          </a:p>
        </p:txBody>
      </p:sp>
      <p:sp>
        <p:nvSpPr>
          <p:cNvPr id="14" name="Content Placeholder 14">
            <a:extLst>
              <a:ext uri="{FF2B5EF4-FFF2-40B4-BE49-F238E27FC236}">
                <a16:creationId xmlns:a16="http://schemas.microsoft.com/office/drawing/2014/main" id="{B574E1B2-5708-D026-571C-BC00A264AB69}"/>
              </a:ext>
            </a:extLst>
          </p:cNvPr>
          <p:cNvSpPr txBox="1">
            <a:spLocks/>
          </p:cNvSpPr>
          <p:nvPr/>
        </p:nvSpPr>
        <p:spPr>
          <a:xfrm>
            <a:off x="-19754" y="2926546"/>
            <a:ext cx="1764129" cy="83358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Ubuntu" panose="020B0504030602030204" pitchFamily="34" charset="0"/>
              </a:rPr>
              <a:t>Higher the loads on electrical infrastructures due to non-sinusoidal current components.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9FB955-9278-A7AA-2EBC-9C4BD8027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37" y="2047659"/>
            <a:ext cx="714948" cy="714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B1B76-2732-1767-54F9-A4106414A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1450" y="2040133"/>
            <a:ext cx="714948" cy="7224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608764-D869-A241-48D7-421F3F5BF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6668" y="2040133"/>
            <a:ext cx="714948" cy="7149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9A2A728-CDC1-2328-61DB-95556D36A8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438" y="3986075"/>
            <a:ext cx="709347" cy="7149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BE901FC-5AD2-4F08-4D53-0ED0318D8B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1450" y="3985453"/>
            <a:ext cx="709347" cy="7168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5E946B-758B-7D83-DC5B-C646CC9035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6668" y="3985453"/>
            <a:ext cx="714948" cy="71494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8DAD004-8CDC-7B34-2A97-C94F212CCA4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6501" y="5617707"/>
            <a:ext cx="714949" cy="722475"/>
          </a:xfrm>
          <a:prstGeom prst="rect">
            <a:avLst/>
          </a:prstGeom>
        </p:spPr>
      </p:pic>
      <p:sp>
        <p:nvSpPr>
          <p:cNvPr id="33" name="Content Placeholder 14">
            <a:extLst>
              <a:ext uri="{FF2B5EF4-FFF2-40B4-BE49-F238E27FC236}">
                <a16:creationId xmlns:a16="http://schemas.microsoft.com/office/drawing/2014/main" id="{6D0E5786-8783-B21F-96B7-894C925E6CE7}"/>
              </a:ext>
            </a:extLst>
          </p:cNvPr>
          <p:cNvSpPr txBox="1">
            <a:spLocks/>
          </p:cNvSpPr>
          <p:nvPr/>
        </p:nvSpPr>
        <p:spPr>
          <a:xfrm>
            <a:off x="1716859" y="3095339"/>
            <a:ext cx="1764129" cy="495994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Ubuntu" panose="020B0504030602030204" pitchFamily="34" charset="0"/>
              </a:rPr>
              <a:t>Higher the I2R losses means higher the KWH consumptions.</a:t>
            </a:r>
          </a:p>
        </p:txBody>
      </p:sp>
      <p:sp>
        <p:nvSpPr>
          <p:cNvPr id="34" name="Content Placeholder 14">
            <a:extLst>
              <a:ext uri="{FF2B5EF4-FFF2-40B4-BE49-F238E27FC236}">
                <a16:creationId xmlns:a16="http://schemas.microsoft.com/office/drawing/2014/main" id="{FCB88278-73B2-57C4-43CA-917F5523E150}"/>
              </a:ext>
            </a:extLst>
          </p:cNvPr>
          <p:cNvSpPr txBox="1">
            <a:spLocks/>
          </p:cNvSpPr>
          <p:nvPr/>
        </p:nvSpPr>
        <p:spPr>
          <a:xfrm>
            <a:off x="3542798" y="2991133"/>
            <a:ext cx="1682687" cy="71494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Ubuntu" panose="020B0504030602030204" pitchFamily="34" charset="0"/>
              </a:rPr>
              <a:t>Inefficiency &amp; fast deterioration + failures of machines &amp; sensitive electronics cards.</a:t>
            </a:r>
          </a:p>
        </p:txBody>
      </p:sp>
      <p:sp>
        <p:nvSpPr>
          <p:cNvPr id="35" name="Content Placeholder 14">
            <a:extLst>
              <a:ext uri="{FF2B5EF4-FFF2-40B4-BE49-F238E27FC236}">
                <a16:creationId xmlns:a16="http://schemas.microsoft.com/office/drawing/2014/main" id="{1D9F107B-D5DD-D419-EDF2-D8B993AFD428}"/>
              </a:ext>
            </a:extLst>
          </p:cNvPr>
          <p:cNvSpPr txBox="1">
            <a:spLocks/>
          </p:cNvSpPr>
          <p:nvPr/>
        </p:nvSpPr>
        <p:spPr>
          <a:xfrm>
            <a:off x="0" y="4900033"/>
            <a:ext cx="1764129" cy="5315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Ubuntu" panose="020B0504030602030204" pitchFamily="34" charset="0"/>
              </a:rPr>
              <a:t>Malfunction of sensitive electronics - based machines.</a:t>
            </a:r>
          </a:p>
        </p:txBody>
      </p:sp>
      <p:sp>
        <p:nvSpPr>
          <p:cNvPr id="36" name="Content Placeholder 14">
            <a:extLst>
              <a:ext uri="{FF2B5EF4-FFF2-40B4-BE49-F238E27FC236}">
                <a16:creationId xmlns:a16="http://schemas.microsoft.com/office/drawing/2014/main" id="{B1F7F701-4C5A-B72A-BCB6-51C9028DEBAE}"/>
              </a:ext>
            </a:extLst>
          </p:cNvPr>
          <p:cNvSpPr txBox="1">
            <a:spLocks/>
          </p:cNvSpPr>
          <p:nvPr/>
        </p:nvSpPr>
        <p:spPr>
          <a:xfrm>
            <a:off x="1977753" y="4967324"/>
            <a:ext cx="1236739" cy="396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Ubuntu" panose="020B0504030602030204" pitchFamily="34" charset="0"/>
              </a:rPr>
              <a:t>Generators hunting.</a:t>
            </a:r>
            <a:endParaRPr lang="en-US" sz="1000" dirty="0">
              <a:latin typeface="Ubuntu" panose="020B0504030602030204" pitchFamily="34" charset="0"/>
            </a:endParaRPr>
          </a:p>
        </p:txBody>
      </p:sp>
      <p:sp>
        <p:nvSpPr>
          <p:cNvPr id="37" name="Content Placeholder 14">
            <a:extLst>
              <a:ext uri="{FF2B5EF4-FFF2-40B4-BE49-F238E27FC236}">
                <a16:creationId xmlns:a16="http://schemas.microsoft.com/office/drawing/2014/main" id="{30D5C034-B4E0-746A-1F36-4B92B62140B1}"/>
              </a:ext>
            </a:extLst>
          </p:cNvPr>
          <p:cNvSpPr txBox="1">
            <a:spLocks/>
          </p:cNvSpPr>
          <p:nvPr/>
        </p:nvSpPr>
        <p:spPr>
          <a:xfrm>
            <a:off x="3837991" y="4971331"/>
            <a:ext cx="1092299" cy="39695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i="1" dirty="0">
                <a:latin typeface="Ubuntu" panose="020B0504030602030204" pitchFamily="34" charset="0"/>
              </a:rPr>
              <a:t>Metering Error</a:t>
            </a:r>
            <a:endParaRPr lang="en-US" sz="1000" dirty="0">
              <a:latin typeface="Ubuntu" panose="020B050403060203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D7699CE-04F7-8D25-A0CE-4E610771A4D2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6854" t="6453" r="15728" b="24987"/>
          <a:stretch>
            <a:fillRect/>
          </a:stretch>
        </p:blipFill>
        <p:spPr>
          <a:xfrm>
            <a:off x="5693132" y="2573245"/>
            <a:ext cx="3201485" cy="3096933"/>
          </a:xfrm>
          <a:prstGeom prst="rect">
            <a:avLst/>
          </a:prstGeom>
        </p:spPr>
      </p:pic>
      <p:sp>
        <p:nvSpPr>
          <p:cNvPr id="39" name="Content Placeholder 14">
            <a:extLst>
              <a:ext uri="{FF2B5EF4-FFF2-40B4-BE49-F238E27FC236}">
                <a16:creationId xmlns:a16="http://schemas.microsoft.com/office/drawing/2014/main" id="{EFA0E75F-4346-1EF6-F159-C2F17F57EBCC}"/>
              </a:ext>
            </a:extLst>
          </p:cNvPr>
          <p:cNvSpPr txBox="1">
            <a:spLocks/>
          </p:cNvSpPr>
          <p:nvPr/>
        </p:nvSpPr>
        <p:spPr>
          <a:xfrm>
            <a:off x="2423011" y="5713175"/>
            <a:ext cx="2239573" cy="531538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Ubuntu" panose="020B0504030602030204" pitchFamily="34" charset="0"/>
              </a:rPr>
              <a:t>Higher the current consumptions means higher the </a:t>
            </a:r>
            <a:r>
              <a:rPr lang="en-US" sz="1000" dirty="0" err="1">
                <a:latin typeface="Ubuntu" panose="020B0504030602030204" pitchFamily="34" charset="0"/>
              </a:rPr>
              <a:t>KVAh</a:t>
            </a:r>
            <a:r>
              <a:rPr lang="en-US" sz="1000" dirty="0">
                <a:latin typeface="Ubuntu" panose="020B0504030602030204" pitchFamily="34" charset="0"/>
              </a:rPr>
              <a:t> consumptions.</a:t>
            </a:r>
          </a:p>
        </p:txBody>
      </p:sp>
    </p:spTree>
    <p:extLst>
      <p:ext uri="{BB962C8B-B14F-4D97-AF65-F5344CB8AC3E}">
        <p14:creationId xmlns:p14="http://schemas.microsoft.com/office/powerpoint/2010/main" val="6901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3" grpId="0"/>
      <p:bldP spid="34" grpId="0"/>
      <p:bldP spid="35" grpId="0"/>
      <p:bldP spid="36" grpId="0"/>
      <p:bldP spid="37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0606D-D287-6F78-FA78-34A3488CC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55B295-ECCA-F53E-2D2D-D9FA6D02B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B643FC3-C642-956E-5BC1-A101C5D9B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1E34C5-5F1D-E276-2A52-2D0E3C20C09D}"/>
              </a:ext>
            </a:extLst>
          </p:cNvPr>
          <p:cNvSpPr txBox="1"/>
          <p:nvPr/>
        </p:nvSpPr>
        <p:spPr>
          <a:xfrm>
            <a:off x="801312" y="605471"/>
            <a:ext cx="7880607" cy="117345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Ubuntu" panose="020B0504030602030204" pitchFamily="34" charset="0"/>
              </a:rPr>
              <a:t>"</a:t>
            </a:r>
            <a:r>
              <a:rPr lang="en-US" sz="2000" b="1" dirty="0" err="1">
                <a:latin typeface="Ubuntu" panose="020B0504030602030204" pitchFamily="34" charset="0"/>
              </a:rPr>
              <a:t>PurityElec</a:t>
            </a:r>
            <a:r>
              <a:rPr lang="en-US" sz="2000" b="1" dirty="0">
                <a:latin typeface="Ubuntu" panose="020B0504030602030204" pitchFamily="34" charset="0"/>
              </a:rPr>
              <a:t> – Where clean energy meets smart solutions for small and big industries."</a:t>
            </a:r>
            <a:endParaRPr lang="en-US" sz="2000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6DFE13-3EF7-AF42-6701-24965B567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0" y="2216439"/>
            <a:ext cx="9100082" cy="20726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EEB33A-4551-3138-1AFB-F0EC37756BE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5964"/>
          <a:stretch>
            <a:fillRect/>
          </a:stretch>
        </p:blipFill>
        <p:spPr>
          <a:xfrm>
            <a:off x="89940" y="4413591"/>
            <a:ext cx="5323308" cy="20726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59125A-AF78-BDE1-9C73-A3816D47CA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0363" y="4413591"/>
            <a:ext cx="2971556" cy="208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45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B85AD-9536-13E9-D4FA-19A91066C5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2C2DEC-7803-9A45-F829-6EA987725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1BC4982-36FC-E196-AC2B-12F7EAFD3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D5F794-66E4-7446-ED03-C3323E7AA1F7}"/>
              </a:ext>
            </a:extLst>
          </p:cNvPr>
          <p:cNvSpPr txBox="1"/>
          <p:nvPr/>
        </p:nvSpPr>
        <p:spPr>
          <a:xfrm>
            <a:off x="1123310" y="621520"/>
            <a:ext cx="3930782" cy="75479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000" b="1" dirty="0">
                <a:latin typeface="Ubuntu" panose="020B0504030602030204" pitchFamily="34" charset="0"/>
              </a:rPr>
              <a:t>Our Clients</a:t>
            </a:r>
            <a:endParaRPr lang="en-US" sz="5000" dirty="0">
              <a:latin typeface="Ubuntu" panose="020B0504030602030204" pitchFamily="34" charset="0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30F6AA2-8562-CEBD-6AAB-FA67EF5CE9A7}"/>
              </a:ext>
            </a:extLst>
          </p:cNvPr>
          <p:cNvGrpSpPr/>
          <p:nvPr/>
        </p:nvGrpSpPr>
        <p:grpSpPr>
          <a:xfrm>
            <a:off x="382437" y="2228999"/>
            <a:ext cx="8464000" cy="576072"/>
            <a:chOff x="342144" y="2243341"/>
            <a:chExt cx="8464000" cy="5760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54EED11-7B5F-DE55-3075-9466FDC40028}"/>
                </a:ext>
              </a:extLst>
            </p:cNvPr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144" y="2243341"/>
              <a:ext cx="758952" cy="57607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7073840-5DE1-D9AC-D32B-D431CFF85EA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8260" y="2243341"/>
              <a:ext cx="758952" cy="57607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509AB2D-A046-92CB-2F19-DA056ABD7634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6608" y="2243341"/>
              <a:ext cx="758952" cy="5760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635F757-836E-00BA-1D67-488463172943}"/>
                </a:ext>
              </a:extLst>
            </p:cNvPr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2724" y="2243341"/>
              <a:ext cx="758952" cy="57607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F2988E9-1CD9-5B03-9073-0917F552331E}"/>
                </a:ext>
              </a:extLst>
            </p:cNvPr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478840" y="2243341"/>
              <a:ext cx="758952" cy="576072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362301F-ABC1-29FD-622C-71DE9E11A31C}"/>
                </a:ext>
              </a:extLst>
            </p:cNvPr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47192" y="2243341"/>
              <a:ext cx="758952" cy="57607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D2C5E0A-1387-8213-E4DF-4912004C9CF2}"/>
                </a:ext>
              </a:extLst>
            </p:cNvPr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191072" y="2243341"/>
              <a:ext cx="758952" cy="5760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CB0BD2A-FDF7-D8AF-0CEA-9891CC27F3D1}"/>
                </a:ext>
              </a:extLst>
            </p:cNvPr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334956" y="2243341"/>
              <a:ext cx="758952" cy="57607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F2C60AC-E49A-B804-7417-E0C623F2C40A}"/>
                </a:ext>
              </a:extLst>
            </p:cNvPr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910492" y="2243341"/>
              <a:ext cx="758952" cy="576072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03E3D947-904E-8AC9-2465-8CEAE39CE61A}"/>
                </a:ext>
              </a:extLst>
            </p:cNvPr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54376" y="2243341"/>
              <a:ext cx="758952" cy="576072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24D4BA8-44E4-D2B3-42D1-500D33F527AE}"/>
              </a:ext>
            </a:extLst>
          </p:cNvPr>
          <p:cNvGrpSpPr/>
          <p:nvPr/>
        </p:nvGrpSpPr>
        <p:grpSpPr>
          <a:xfrm>
            <a:off x="381656" y="4436264"/>
            <a:ext cx="8455045" cy="576072"/>
            <a:chOff x="338832" y="4448344"/>
            <a:chExt cx="8455045" cy="5760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6F23E9E-12FE-17F6-62E0-DB97D64E40C8}"/>
                </a:ext>
              </a:extLst>
            </p:cNvPr>
            <p:cNvPicPr>
              <a:picLocks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759316" y="4448344"/>
              <a:ext cx="758952" cy="57607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2AC3E95-E726-4C47-CDF7-019C3C68F09A}"/>
                </a:ext>
              </a:extLst>
            </p:cNvPr>
            <p:cNvPicPr>
              <a:picLocks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469558" y="4448344"/>
              <a:ext cx="758952" cy="57607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DA1CE2B-0439-8226-81BB-F677B6133FB8}"/>
                </a:ext>
              </a:extLst>
            </p:cNvPr>
            <p:cNvPicPr>
              <a:picLocks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832" y="4448344"/>
              <a:ext cx="758952" cy="57607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FD0BC970-D335-60E0-DE2F-06CC48799A1E}"/>
                </a:ext>
              </a:extLst>
            </p:cNvPr>
            <p:cNvPicPr>
              <a:picLocks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4614437" y="4448344"/>
              <a:ext cx="758952" cy="5760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076E1B0-56A5-3E42-9203-8E0A60295EC8}"/>
                </a:ext>
              </a:extLst>
            </p:cNvPr>
            <p:cNvPicPr>
              <a:picLocks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034925" y="4448344"/>
              <a:ext cx="758952" cy="57607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4E5AB39-94C6-74BF-5D4A-F73C0F1DD3BE}"/>
                </a:ext>
              </a:extLst>
            </p:cNvPr>
            <p:cNvPicPr>
              <a:picLocks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93953" y="4448344"/>
              <a:ext cx="758952" cy="576072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95D01095-6105-194B-8BB3-3CC24D0CA1D7}"/>
                </a:ext>
              </a:extLst>
            </p:cNvPr>
            <p:cNvPicPr>
              <a:picLocks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7179800" y="4448344"/>
              <a:ext cx="758952" cy="57607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BC11845-ED12-0E7C-1049-6839B468A6DB}"/>
                </a:ext>
              </a:extLst>
            </p:cNvPr>
            <p:cNvPicPr>
              <a:picLocks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6324679" y="4448344"/>
              <a:ext cx="758952" cy="57607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D91561-B79B-85A3-8BBA-E6FFC3D3202F}"/>
                </a:ext>
              </a:extLst>
            </p:cNvPr>
            <p:cNvPicPr>
              <a:picLocks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2049074" y="4448344"/>
              <a:ext cx="758952" cy="576072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FD33748B-A5D2-36AA-CDDA-5D99AF321435}"/>
                </a:ext>
              </a:extLst>
            </p:cNvPr>
            <p:cNvPicPr>
              <a:picLocks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904195" y="4448344"/>
              <a:ext cx="758952" cy="576072"/>
            </a:xfrm>
            <a:prstGeom prst="rect">
              <a:avLst/>
            </a:prstGeom>
          </p:spPr>
        </p:pic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128027F1-3836-5E9E-40B5-A7451B725DBD}"/>
              </a:ext>
            </a:extLst>
          </p:cNvPr>
          <p:cNvGrpSpPr/>
          <p:nvPr/>
        </p:nvGrpSpPr>
        <p:grpSpPr>
          <a:xfrm>
            <a:off x="381656" y="2966298"/>
            <a:ext cx="8464000" cy="576072"/>
            <a:chOff x="342144" y="2980138"/>
            <a:chExt cx="8464000" cy="5760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9C1281D-8B65-23EE-9F87-BC000174FEB0}"/>
                </a:ext>
              </a:extLst>
            </p:cNvPr>
            <p:cNvPicPr>
              <a:picLocks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4622724" y="2980138"/>
              <a:ext cx="758952" cy="57607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7ED9D3E-2E48-93CE-36BA-31D4110B6916}"/>
                </a:ext>
              </a:extLst>
            </p:cNvPr>
            <p:cNvPicPr>
              <a:picLocks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198260" y="2980138"/>
              <a:ext cx="758952" cy="57607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0A2CAF-D559-E91B-5A68-609E783C74BB}"/>
                </a:ext>
              </a:extLst>
            </p:cNvPr>
            <p:cNvPicPr>
              <a:picLocks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42144" y="2980138"/>
              <a:ext cx="758952" cy="576072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E6DA201-FBF9-1F50-349C-99825851BC78}"/>
                </a:ext>
              </a:extLst>
            </p:cNvPr>
            <p:cNvPicPr>
              <a:picLocks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8047192" y="2980138"/>
              <a:ext cx="758952" cy="576072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CE2982B-0174-B0C9-A302-C47F833C7D6B}"/>
                </a:ext>
              </a:extLst>
            </p:cNvPr>
            <p:cNvPicPr>
              <a:picLocks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5478840" y="2980138"/>
              <a:ext cx="758952" cy="576072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035C579-3684-4B84-9D1E-332CD9E8FA8A}"/>
                </a:ext>
              </a:extLst>
            </p:cNvPr>
            <p:cNvPicPr>
              <a:picLocks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2910492" y="2980138"/>
              <a:ext cx="758952" cy="57607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60C4CEB-FC99-66E5-F8F7-F2FB7378145A}"/>
                </a:ext>
              </a:extLst>
            </p:cNvPr>
            <p:cNvPicPr>
              <a:picLocks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3766608" y="2980138"/>
              <a:ext cx="758952" cy="576072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A5D817DD-5CC5-0607-7300-715BBFFBE2CB}"/>
                </a:ext>
              </a:extLst>
            </p:cNvPr>
            <p:cNvPicPr>
              <a:picLocks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7191072" y="2980138"/>
              <a:ext cx="758952" cy="57607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96E4722-4819-9342-566F-906C09D49542}"/>
                </a:ext>
              </a:extLst>
            </p:cNvPr>
            <p:cNvPicPr>
              <a:picLocks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2054376" y="2980138"/>
              <a:ext cx="758952" cy="576072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AF8FE04C-7846-69B4-968F-F5B5EEC19BBB}"/>
                </a:ext>
              </a:extLst>
            </p:cNvPr>
            <p:cNvPicPr>
              <a:picLocks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334956" y="2980138"/>
              <a:ext cx="758952" cy="576072"/>
            </a:xfrm>
            <a:prstGeom prst="rect">
              <a:avLst/>
            </a:prstGeom>
          </p:spPr>
        </p:pic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F356791-ED12-3385-2D30-5184F3BFEED5}"/>
              </a:ext>
            </a:extLst>
          </p:cNvPr>
          <p:cNvGrpSpPr/>
          <p:nvPr/>
        </p:nvGrpSpPr>
        <p:grpSpPr>
          <a:xfrm>
            <a:off x="385203" y="3688325"/>
            <a:ext cx="8458467" cy="576072"/>
            <a:chOff x="347677" y="3714986"/>
            <a:chExt cx="8458467" cy="57607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F0DAFE-5A95-D46F-90C0-1B126C33D841}"/>
                </a:ext>
              </a:extLst>
            </p:cNvPr>
            <p:cNvPicPr>
              <a:picLocks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47677" y="3714986"/>
              <a:ext cx="758952" cy="57607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AD1CA66-08E0-7888-6A28-BCD7A435DA3A}"/>
                </a:ext>
              </a:extLst>
            </p:cNvPr>
            <p:cNvPicPr>
              <a:picLocks/>
            </p:cNvPicPr>
            <p:nvPr/>
          </p:nvPicPr>
          <p:blipFill>
            <a:blip r:embed="rId36"/>
            <a:stretch>
              <a:fillRect/>
            </a:stretch>
          </p:blipFill>
          <p:spPr>
            <a:xfrm>
              <a:off x="4625187" y="3714986"/>
              <a:ext cx="758952" cy="57607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0AB0AD-C33E-E62A-D09B-02F8D65E6D5C}"/>
                </a:ext>
              </a:extLst>
            </p:cNvPr>
            <p:cNvPicPr>
              <a:picLocks/>
            </p:cNvPicPr>
            <p:nvPr/>
          </p:nvPicPr>
          <p:blipFill>
            <a:blip r:embed="rId37"/>
            <a:stretch>
              <a:fillRect/>
            </a:stretch>
          </p:blipFill>
          <p:spPr>
            <a:xfrm>
              <a:off x="3769685" y="3714986"/>
              <a:ext cx="758952" cy="57607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9E91436-CE38-8A8E-6D91-25D1D1ABD90E}"/>
                </a:ext>
              </a:extLst>
            </p:cNvPr>
            <p:cNvPicPr>
              <a:picLocks/>
            </p:cNvPicPr>
            <p:nvPr/>
          </p:nvPicPr>
          <p:blipFill>
            <a:blip r:embed="rId38"/>
            <a:stretch>
              <a:fillRect/>
            </a:stretch>
          </p:blipFill>
          <p:spPr>
            <a:xfrm>
              <a:off x="7191693" y="3714986"/>
              <a:ext cx="758952" cy="57607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78E1AC-61B9-0BF3-220F-AE1675CC4EF0}"/>
                </a:ext>
              </a:extLst>
            </p:cNvPr>
            <p:cNvPicPr>
              <a:picLocks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1203179" y="3714986"/>
              <a:ext cx="758952" cy="57607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5A4CE8C-97D0-C2DB-BD10-B6437944C937}"/>
                </a:ext>
              </a:extLst>
            </p:cNvPr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2058681" y="3714986"/>
              <a:ext cx="758952" cy="57607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B6F1F56C-782F-6264-6B1E-E1125D3F79F9}"/>
                </a:ext>
              </a:extLst>
            </p:cNvPr>
            <p:cNvPicPr>
              <a:picLocks/>
            </p:cNvPicPr>
            <p:nvPr/>
          </p:nvPicPr>
          <p:blipFill>
            <a:blip r:embed="rId41"/>
            <a:stretch>
              <a:fillRect/>
            </a:stretch>
          </p:blipFill>
          <p:spPr>
            <a:xfrm>
              <a:off x="8047192" y="3714986"/>
              <a:ext cx="758952" cy="57607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CA0E501-F32B-8A92-4F86-60B7FFECC436}"/>
                </a:ext>
              </a:extLst>
            </p:cNvPr>
            <p:cNvPicPr>
              <a:picLocks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2914183" y="3714986"/>
              <a:ext cx="758952" cy="57607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4D52213F-7E6D-B8BC-C8EF-B0A7037AFE29}"/>
                </a:ext>
              </a:extLst>
            </p:cNvPr>
            <p:cNvPicPr>
              <a:picLocks/>
            </p:cNvPicPr>
            <p:nvPr/>
          </p:nvPicPr>
          <p:blipFill>
            <a:blip r:embed="rId43"/>
            <a:stretch>
              <a:fillRect/>
            </a:stretch>
          </p:blipFill>
          <p:spPr>
            <a:xfrm>
              <a:off x="5480689" y="3714986"/>
              <a:ext cx="758952" cy="57607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88C013A-9F06-12CE-14C3-66ECFD965EC7}"/>
                </a:ext>
              </a:extLst>
            </p:cNvPr>
            <p:cNvPicPr>
              <a:picLocks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6336191" y="3714986"/>
              <a:ext cx="758952" cy="57607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35A3C-A1C2-C4B2-79FA-7AAD812B83DB}"/>
              </a:ext>
            </a:extLst>
          </p:cNvPr>
          <p:cNvGrpSpPr/>
          <p:nvPr/>
        </p:nvGrpSpPr>
        <p:grpSpPr>
          <a:xfrm>
            <a:off x="381656" y="5145261"/>
            <a:ext cx="8461739" cy="576072"/>
            <a:chOff x="344405" y="5189415"/>
            <a:chExt cx="8461739" cy="576072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27010615-E939-BFFC-5385-5521D9A39C1A}"/>
                </a:ext>
              </a:extLst>
            </p:cNvPr>
            <p:cNvPicPr>
              <a:picLocks/>
            </p:cNvPicPr>
            <p:nvPr/>
          </p:nvPicPr>
          <p:blipFill>
            <a:blip r:embed="rId45"/>
            <a:stretch>
              <a:fillRect/>
            </a:stretch>
          </p:blipFill>
          <p:spPr>
            <a:xfrm>
              <a:off x="8047192" y="5189415"/>
              <a:ext cx="758952" cy="576072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BC89DFFD-8899-D0A2-C0E3-9CF8354DC99B}"/>
                </a:ext>
              </a:extLst>
            </p:cNvPr>
            <p:cNvPicPr>
              <a:picLocks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344405" y="5189415"/>
              <a:ext cx="758952" cy="576072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AD35F7E0-2FDE-D9F5-ACF2-3D66CB311468}"/>
                </a:ext>
              </a:extLst>
            </p:cNvPr>
            <p:cNvPicPr>
              <a:picLocks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3767865" y="5189415"/>
              <a:ext cx="758952" cy="576072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6AB7F471-53CF-26C6-B2BA-FF64836544AE}"/>
                </a:ext>
              </a:extLst>
            </p:cNvPr>
            <p:cNvPicPr>
              <a:picLocks/>
            </p:cNvPicPr>
            <p:nvPr/>
          </p:nvPicPr>
          <p:blipFill>
            <a:blip r:embed="rId47"/>
            <a:stretch>
              <a:fillRect/>
            </a:stretch>
          </p:blipFill>
          <p:spPr>
            <a:xfrm>
              <a:off x="1200270" y="5189415"/>
              <a:ext cx="758952" cy="576072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D0721AB-3E0B-BE7E-9C3A-0B9643917CEB}"/>
                </a:ext>
              </a:extLst>
            </p:cNvPr>
            <p:cNvPicPr>
              <a:picLocks/>
            </p:cNvPicPr>
            <p:nvPr/>
          </p:nvPicPr>
          <p:blipFill>
            <a:blip r:embed="rId48"/>
            <a:stretch>
              <a:fillRect/>
            </a:stretch>
          </p:blipFill>
          <p:spPr>
            <a:xfrm>
              <a:off x="2056135" y="5189415"/>
              <a:ext cx="758952" cy="57607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AA6A2888-1429-907E-E63B-D95B2164FD0B}"/>
                </a:ext>
              </a:extLst>
            </p:cNvPr>
            <p:cNvPicPr>
              <a:picLocks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479595" y="5189415"/>
              <a:ext cx="758952" cy="57607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5628C27B-9C70-104A-0AD0-F248590AB083}"/>
                </a:ext>
              </a:extLst>
            </p:cNvPr>
            <p:cNvPicPr>
              <a:picLocks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4623730" y="5189415"/>
              <a:ext cx="758952" cy="576072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6293F5D5-8E4B-DAAE-B474-43E790BDB936}"/>
                </a:ext>
              </a:extLst>
            </p:cNvPr>
            <p:cNvPicPr>
              <a:picLocks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6335460" y="5189415"/>
              <a:ext cx="758952" cy="576072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0B483B53-31B1-A5A7-5CC4-2E67520BCA46}"/>
                </a:ext>
              </a:extLst>
            </p:cNvPr>
            <p:cNvPicPr>
              <a:picLocks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7191325" y="5189415"/>
              <a:ext cx="758952" cy="576072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7C2BED9E-36DB-A31B-969C-16CEEA32FA7F}"/>
                </a:ext>
              </a:extLst>
            </p:cNvPr>
            <p:cNvPicPr>
              <a:picLocks/>
            </p:cNvPicPr>
            <p:nvPr/>
          </p:nvPicPr>
          <p:blipFill>
            <a:blip r:embed="rId53"/>
            <a:stretch>
              <a:fillRect/>
            </a:stretch>
          </p:blipFill>
          <p:spPr>
            <a:xfrm>
              <a:off x="2912000" y="5189415"/>
              <a:ext cx="758952" cy="57607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A0D422-4BC5-040C-525F-6BF5FA43DC19}"/>
              </a:ext>
            </a:extLst>
          </p:cNvPr>
          <p:cNvGrpSpPr/>
          <p:nvPr/>
        </p:nvGrpSpPr>
        <p:grpSpPr>
          <a:xfrm>
            <a:off x="383348" y="5865021"/>
            <a:ext cx="8460047" cy="576072"/>
            <a:chOff x="347677" y="5911442"/>
            <a:chExt cx="8460047" cy="57607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46AADAF6-D64B-8DAA-455F-F30223614392}"/>
                </a:ext>
              </a:extLst>
            </p:cNvPr>
            <p:cNvPicPr>
              <a:picLocks/>
            </p:cNvPicPr>
            <p:nvPr/>
          </p:nvPicPr>
          <p:blipFill>
            <a:blip r:embed="rId54"/>
            <a:stretch>
              <a:fillRect/>
            </a:stretch>
          </p:blipFill>
          <p:spPr>
            <a:xfrm>
              <a:off x="6337416" y="5911442"/>
              <a:ext cx="758952" cy="576072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5A9E5C8F-DF15-F8D5-2F46-3259ADC1DBAC}"/>
                </a:ext>
              </a:extLst>
            </p:cNvPr>
            <p:cNvPicPr>
              <a:picLocks/>
            </p:cNvPicPr>
            <p:nvPr/>
          </p:nvPicPr>
          <p:blipFill>
            <a:blip r:embed="rId55"/>
            <a:stretch>
              <a:fillRect/>
            </a:stretch>
          </p:blipFill>
          <p:spPr>
            <a:xfrm>
              <a:off x="7193093" y="5911442"/>
              <a:ext cx="758952" cy="57607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77734B6-9E32-E5A4-866B-2B9D2F9376FB}"/>
                </a:ext>
              </a:extLst>
            </p:cNvPr>
            <p:cNvPicPr>
              <a:picLocks/>
            </p:cNvPicPr>
            <p:nvPr/>
          </p:nvPicPr>
          <p:blipFill>
            <a:blip r:embed="rId56"/>
            <a:stretch>
              <a:fillRect/>
            </a:stretch>
          </p:blipFill>
          <p:spPr>
            <a:xfrm>
              <a:off x="3770385" y="5911442"/>
              <a:ext cx="758952" cy="57607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98B30C7F-15C9-B59C-3C87-17C0B8B226FB}"/>
                </a:ext>
              </a:extLst>
            </p:cNvPr>
            <p:cNvPicPr>
              <a:picLocks/>
            </p:cNvPicPr>
            <p:nvPr/>
          </p:nvPicPr>
          <p:blipFill>
            <a:blip r:embed="rId57"/>
            <a:stretch>
              <a:fillRect/>
            </a:stretch>
          </p:blipFill>
          <p:spPr>
            <a:xfrm>
              <a:off x="2914708" y="5911442"/>
              <a:ext cx="758952" cy="57607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906426B-B6FC-70F2-92FF-DB71B0D8596E}"/>
                </a:ext>
              </a:extLst>
            </p:cNvPr>
            <p:cNvPicPr>
              <a:picLocks/>
            </p:cNvPicPr>
            <p:nvPr/>
          </p:nvPicPr>
          <p:blipFill>
            <a:blip r:embed="rId58"/>
            <a:stretch>
              <a:fillRect/>
            </a:stretch>
          </p:blipFill>
          <p:spPr>
            <a:xfrm>
              <a:off x="1203354" y="5911442"/>
              <a:ext cx="758952" cy="57607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B5B30C0A-E048-4E78-1D17-D7435D44399F}"/>
                </a:ext>
              </a:extLst>
            </p:cNvPr>
            <p:cNvPicPr>
              <a:picLocks/>
            </p:cNvPicPr>
            <p:nvPr/>
          </p:nvPicPr>
          <p:blipFill>
            <a:blip r:embed="rId59"/>
            <a:stretch>
              <a:fillRect/>
            </a:stretch>
          </p:blipFill>
          <p:spPr>
            <a:xfrm>
              <a:off x="4626062" y="5911442"/>
              <a:ext cx="758952" cy="57607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4DC293F7-44CA-F973-1C34-5086344A89BB}"/>
                </a:ext>
              </a:extLst>
            </p:cNvPr>
            <p:cNvPicPr>
              <a:picLocks/>
            </p:cNvPicPr>
            <p:nvPr/>
          </p:nvPicPr>
          <p:blipFill>
            <a:blip r:embed="rId60"/>
            <a:stretch>
              <a:fillRect/>
            </a:stretch>
          </p:blipFill>
          <p:spPr>
            <a:xfrm>
              <a:off x="2059031" y="5911442"/>
              <a:ext cx="758952" cy="57607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C099C2D8-E286-1FF4-D8C6-7AD106CD8846}"/>
                </a:ext>
              </a:extLst>
            </p:cNvPr>
            <p:cNvPicPr>
              <a:picLocks/>
            </p:cNvPicPr>
            <p:nvPr/>
          </p:nvPicPr>
          <p:blipFill>
            <a:blip r:embed="rId61"/>
            <a:stretch>
              <a:fillRect/>
            </a:stretch>
          </p:blipFill>
          <p:spPr>
            <a:xfrm>
              <a:off x="5481739" y="5911442"/>
              <a:ext cx="758952" cy="576072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7F530436-9D43-E72A-36BF-158519A609C8}"/>
                </a:ext>
              </a:extLst>
            </p:cNvPr>
            <p:cNvPicPr>
              <a:picLocks/>
            </p:cNvPicPr>
            <p:nvPr/>
          </p:nvPicPr>
          <p:blipFill>
            <a:blip r:embed="rId62"/>
            <a:stretch>
              <a:fillRect/>
            </a:stretch>
          </p:blipFill>
          <p:spPr>
            <a:xfrm>
              <a:off x="8048772" y="5911442"/>
              <a:ext cx="758952" cy="576072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5E3B1DCD-3482-12D1-F92D-0E351CB79A41}"/>
                </a:ext>
              </a:extLst>
            </p:cNvPr>
            <p:cNvPicPr>
              <a:picLocks/>
            </p:cNvPicPr>
            <p:nvPr/>
          </p:nvPicPr>
          <p:blipFill>
            <a:blip r:embed="rId63"/>
            <a:stretch>
              <a:fillRect/>
            </a:stretch>
          </p:blipFill>
          <p:spPr>
            <a:xfrm>
              <a:off x="347677" y="5911442"/>
              <a:ext cx="758952" cy="576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3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1DCC7BA-3740-47E1-91B9-6269381397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4CEFA49-6B2F-4FE6-B6AF-31D49E68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887315" y="887313"/>
            <a:ext cx="6858002" cy="5083374"/>
          </a:xfrm>
          <a:custGeom>
            <a:avLst/>
            <a:gdLst>
              <a:gd name="connsiteX0" fmla="*/ 6858001 w 6858002"/>
              <a:gd name="connsiteY0" fmla="*/ 4666984 h 6777832"/>
              <a:gd name="connsiteX1" fmla="*/ 3829243 w 6858002"/>
              <a:gd name="connsiteY1" fmla="*/ 6654602 h 6777832"/>
              <a:gd name="connsiteX2" fmla="*/ 3827370 w 6858002"/>
              <a:gd name="connsiteY2" fmla="*/ 6656146 h 6777832"/>
              <a:gd name="connsiteX3" fmla="*/ 3824584 w 6858002"/>
              <a:gd name="connsiteY3" fmla="*/ 6657658 h 6777832"/>
              <a:gd name="connsiteX4" fmla="*/ 3798694 w 6858002"/>
              <a:gd name="connsiteY4" fmla="*/ 6674649 h 6777832"/>
              <a:gd name="connsiteX5" fmla="*/ 3785012 w 6858002"/>
              <a:gd name="connsiteY5" fmla="*/ 6679138 h 6777832"/>
              <a:gd name="connsiteX6" fmla="*/ 3706340 w 6858002"/>
              <a:gd name="connsiteY6" fmla="*/ 6721839 h 6777832"/>
              <a:gd name="connsiteX7" fmla="*/ 3428999 w 6858002"/>
              <a:gd name="connsiteY7" fmla="*/ 6777832 h 6777832"/>
              <a:gd name="connsiteX8" fmla="*/ 3151659 w 6858002"/>
              <a:gd name="connsiteY8" fmla="*/ 6721839 h 6777832"/>
              <a:gd name="connsiteX9" fmla="*/ 3072997 w 6858002"/>
              <a:gd name="connsiteY9" fmla="*/ 6679143 h 6777832"/>
              <a:gd name="connsiteX10" fmla="*/ 3059299 w 6858002"/>
              <a:gd name="connsiteY10" fmla="*/ 6674649 h 6777832"/>
              <a:gd name="connsiteX11" fmla="*/ 3033384 w 6858002"/>
              <a:gd name="connsiteY11" fmla="*/ 6657642 h 6777832"/>
              <a:gd name="connsiteX12" fmla="*/ 3030628 w 6858002"/>
              <a:gd name="connsiteY12" fmla="*/ 6656146 h 6777832"/>
              <a:gd name="connsiteX13" fmla="*/ 3028776 w 6858002"/>
              <a:gd name="connsiteY13" fmla="*/ 6654618 h 6777832"/>
              <a:gd name="connsiteX14" fmla="*/ 1 w 6858002"/>
              <a:gd name="connsiteY14" fmla="*/ 4666984 h 6777832"/>
              <a:gd name="connsiteX15" fmla="*/ 6858002 w 6858002"/>
              <a:gd name="connsiteY15" fmla="*/ 0 h 6777832"/>
              <a:gd name="connsiteX16" fmla="*/ 6858002 w 6858002"/>
              <a:gd name="connsiteY16" fmla="*/ 1570616 h 6777832"/>
              <a:gd name="connsiteX17" fmla="*/ 6858001 w 6858002"/>
              <a:gd name="connsiteY17" fmla="*/ 1570616 h 6777832"/>
              <a:gd name="connsiteX18" fmla="*/ 6858001 w 6858002"/>
              <a:gd name="connsiteY18" fmla="*/ 4666983 h 6777832"/>
              <a:gd name="connsiteX19" fmla="*/ 0 w 6858002"/>
              <a:gd name="connsiteY19" fmla="*/ 4666983 h 6777832"/>
              <a:gd name="connsiteX20" fmla="*/ 0 w 6858002"/>
              <a:gd name="connsiteY20" fmla="*/ 595217 h 6777832"/>
              <a:gd name="connsiteX21" fmla="*/ 1 w 6858002"/>
              <a:gd name="connsiteY21" fmla="*/ 595217 h 6777832"/>
              <a:gd name="connsiteX22" fmla="*/ 1 w 6858002"/>
              <a:gd name="connsiteY22" fmla="*/ 0 h 67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858002" h="6777832">
                <a:moveTo>
                  <a:pt x="6858001" y="4666984"/>
                </a:moveTo>
                <a:lnTo>
                  <a:pt x="3829243" y="6654602"/>
                </a:lnTo>
                <a:lnTo>
                  <a:pt x="3827370" y="6656146"/>
                </a:lnTo>
                <a:lnTo>
                  <a:pt x="3824584" y="6657658"/>
                </a:lnTo>
                <a:lnTo>
                  <a:pt x="3798694" y="6674649"/>
                </a:lnTo>
                <a:lnTo>
                  <a:pt x="3785012" y="6679138"/>
                </a:lnTo>
                <a:lnTo>
                  <a:pt x="3706340" y="6721839"/>
                </a:lnTo>
                <a:cubicBezTo>
                  <a:pt x="3621097" y="6757894"/>
                  <a:pt x="3527376" y="6777832"/>
                  <a:pt x="3428999" y="6777832"/>
                </a:cubicBezTo>
                <a:cubicBezTo>
                  <a:pt x="3330622" y="6777832"/>
                  <a:pt x="3236902" y="6757894"/>
                  <a:pt x="3151659" y="6721839"/>
                </a:cubicBezTo>
                <a:lnTo>
                  <a:pt x="3072997" y="6679143"/>
                </a:lnTo>
                <a:lnTo>
                  <a:pt x="3059299" y="6674649"/>
                </a:lnTo>
                <a:lnTo>
                  <a:pt x="3033384" y="6657642"/>
                </a:lnTo>
                <a:lnTo>
                  <a:pt x="3030628" y="6656146"/>
                </a:lnTo>
                <a:lnTo>
                  <a:pt x="3028776" y="6654618"/>
                </a:lnTo>
                <a:lnTo>
                  <a:pt x="1" y="4666984"/>
                </a:lnTo>
                <a:close/>
                <a:moveTo>
                  <a:pt x="6858002" y="0"/>
                </a:moveTo>
                <a:lnTo>
                  <a:pt x="6858002" y="1570616"/>
                </a:lnTo>
                <a:lnTo>
                  <a:pt x="6858001" y="1570616"/>
                </a:lnTo>
                <a:lnTo>
                  <a:pt x="6858001" y="4666983"/>
                </a:lnTo>
                <a:lnTo>
                  <a:pt x="0" y="4666983"/>
                </a:lnTo>
                <a:lnTo>
                  <a:pt x="0" y="595217"/>
                </a:lnTo>
                <a:lnTo>
                  <a:pt x="1" y="595217"/>
                </a:lnTo>
                <a:lnTo>
                  <a:pt x="1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71C8F-86AE-5293-70A6-43739C26B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02" y="2749830"/>
            <a:ext cx="3651626" cy="1571149"/>
          </a:xfrm>
        </p:spPr>
        <p:txBody>
          <a:bodyPr anchor="ctr">
            <a:normAutofit fontScale="90000"/>
          </a:bodyPr>
          <a:lstStyle/>
          <a:p>
            <a:r>
              <a:rPr lang="en-US" dirty="0">
                <a:latin typeface="Ubuntu" panose="020B0504030602030204" pitchFamily="34" charset="0"/>
              </a:rPr>
              <a:t>Thank you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FC38A-D832-4D4A-B03D-D6B133A677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574" y="2113060"/>
            <a:ext cx="3287366" cy="732992"/>
          </a:xfrm>
          <a:effectLst/>
        </p:spPr>
        <p:txBody>
          <a:bodyPr anchor="ctr">
            <a:normAutofit/>
          </a:bodyPr>
          <a:lstStyle/>
          <a:p>
            <a:r>
              <a:rPr lang="en-US" sz="1200" dirty="0" err="1">
                <a:latin typeface="Ubuntu" panose="020B0504030602030204" pitchFamily="34" charset="0"/>
              </a:rPr>
              <a:t>PurityElec</a:t>
            </a:r>
            <a:r>
              <a:rPr lang="en-US" sz="1200" dirty="0">
                <a:latin typeface="Ubuntu" panose="020B0504030602030204" pitchFamily="34" charset="0"/>
              </a:rPr>
              <a:t> Private Limited, 001-002, 1</a:t>
            </a:r>
            <a:r>
              <a:rPr lang="en-US" sz="1200" baseline="30000" dirty="0">
                <a:latin typeface="Ubuntu" panose="020B0504030602030204" pitchFamily="34" charset="0"/>
              </a:rPr>
              <a:t>st</a:t>
            </a:r>
            <a:r>
              <a:rPr lang="en-US" sz="1200" dirty="0">
                <a:latin typeface="Ubuntu" panose="020B0504030602030204" pitchFamily="34" charset="0"/>
              </a:rPr>
              <a:t> Floor, C1 Tower, Engineers Enclave, </a:t>
            </a:r>
            <a:r>
              <a:rPr lang="en-US" sz="1200" dirty="0" err="1">
                <a:latin typeface="Ubuntu" panose="020B0504030602030204" pitchFamily="34" charset="0"/>
              </a:rPr>
              <a:t>Haldoni</a:t>
            </a:r>
            <a:r>
              <a:rPr lang="en-US" sz="1200" dirty="0">
                <a:latin typeface="Ubuntu" panose="020B0504030602030204" pitchFamily="34" charset="0"/>
              </a:rPr>
              <a:t> Mod, Greater Noida – 201306 (U.P.)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ABF066-A199-CAE9-395F-E03B5397B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868" y="41815"/>
            <a:ext cx="702696" cy="702696"/>
          </a:xfrm>
          <a:prstGeom prst="rect">
            <a:avLst/>
          </a:prstGeom>
        </p:spPr>
      </p:pic>
      <p:pic>
        <p:nvPicPr>
          <p:cNvPr id="7" name="Graphic 6" descr="Marker outline">
            <a:extLst>
              <a:ext uri="{FF2B5EF4-FFF2-40B4-BE49-F238E27FC236}">
                <a16:creationId xmlns:a16="http://schemas.microsoft.com/office/drawing/2014/main" id="{5969BA51-95CF-58FA-285F-C54959794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507" y="2292630"/>
            <a:ext cx="457200" cy="457200"/>
          </a:xfrm>
          <a:prstGeom prst="rect">
            <a:avLst/>
          </a:prstGeom>
        </p:spPr>
      </p:pic>
      <p:pic>
        <p:nvPicPr>
          <p:cNvPr id="12" name="Graphic 11" descr="Speaker phone with solid fill">
            <a:extLst>
              <a:ext uri="{FF2B5EF4-FFF2-40B4-BE49-F238E27FC236}">
                <a16:creationId xmlns:a16="http://schemas.microsoft.com/office/drawing/2014/main" id="{839C4CD8-FF40-18C2-B59D-83765225F9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52508" y="2954813"/>
            <a:ext cx="457199" cy="457199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7DAC806-6609-77F4-FDCC-364BD46B4893}"/>
              </a:ext>
            </a:extLst>
          </p:cNvPr>
          <p:cNvSpPr txBox="1">
            <a:spLocks/>
          </p:cNvSpPr>
          <p:nvPr/>
        </p:nvSpPr>
        <p:spPr>
          <a:xfrm>
            <a:off x="5809707" y="3058004"/>
            <a:ext cx="2417213" cy="2598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Ubuntu" panose="020B050403060203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(+91) 8588001002</a:t>
            </a:r>
            <a:r>
              <a:rPr lang="en-US" sz="1200" dirty="0">
                <a:latin typeface="Ubuntu" panose="020B0504030602030204" pitchFamily="34" charset="0"/>
              </a:rPr>
              <a:t> / </a:t>
            </a:r>
            <a:r>
              <a:rPr lang="en-US" sz="1200" dirty="0">
                <a:latin typeface="Ubuntu" panose="020B0504030602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8588002004</a:t>
            </a:r>
            <a:endParaRPr lang="en-US" sz="1200" dirty="0">
              <a:latin typeface="Ubuntu" panose="020B050403060203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930E051-05FA-743A-72D1-D5822B4858BC}"/>
              </a:ext>
            </a:extLst>
          </p:cNvPr>
          <p:cNvSpPr txBox="1">
            <a:spLocks/>
          </p:cNvSpPr>
          <p:nvPr/>
        </p:nvSpPr>
        <p:spPr>
          <a:xfrm>
            <a:off x="5794574" y="3535405"/>
            <a:ext cx="1967974" cy="457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latin typeface="Ubuntu" panose="020B0504030602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support@purityelec.com</a:t>
            </a:r>
            <a:endParaRPr lang="en-US" sz="1200" dirty="0">
              <a:latin typeface="Ubuntu" panose="020B0504030602030204" pitchFamily="34" charset="0"/>
            </a:endParaRPr>
          </a:p>
          <a:p>
            <a:r>
              <a:rPr lang="en-US" sz="1200" dirty="0">
                <a:latin typeface="Ubuntu" panose="020B0504030602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sales@purityelec.com</a:t>
            </a:r>
            <a:r>
              <a:rPr lang="en-US" sz="1200" dirty="0">
                <a:latin typeface="Ubuntu" panose="020B0504030602030204" pitchFamily="34" charset="0"/>
              </a:rPr>
              <a:t> </a:t>
            </a:r>
          </a:p>
        </p:txBody>
      </p:sp>
      <p:pic>
        <p:nvPicPr>
          <p:cNvPr id="16" name="Graphic 15" descr="Email with solid fill">
            <a:extLst>
              <a:ext uri="{FF2B5EF4-FFF2-40B4-BE49-F238E27FC236}">
                <a16:creationId xmlns:a16="http://schemas.microsoft.com/office/drawing/2014/main" id="{B1FA91F0-ACF9-617A-246F-9A5259D8E85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337375" y="3535406"/>
            <a:ext cx="457199" cy="457199"/>
          </a:xfrm>
          <a:prstGeom prst="rect">
            <a:avLst/>
          </a:prstGeom>
        </p:spPr>
      </p:pic>
      <p:pic>
        <p:nvPicPr>
          <p:cNvPr id="18" name="Graphic 17" descr="World with solid fill">
            <a:extLst>
              <a:ext uri="{FF2B5EF4-FFF2-40B4-BE49-F238E27FC236}">
                <a16:creationId xmlns:a16="http://schemas.microsoft.com/office/drawing/2014/main" id="{67070518-99FD-37E4-9314-A3F795EFF4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337375" y="4166226"/>
            <a:ext cx="457200" cy="457200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2F63DB99-E1A4-11F2-9148-B324CFA24446}"/>
              </a:ext>
            </a:extLst>
          </p:cNvPr>
          <p:cNvSpPr txBox="1">
            <a:spLocks/>
          </p:cNvSpPr>
          <p:nvPr/>
        </p:nvSpPr>
        <p:spPr>
          <a:xfrm>
            <a:off x="5809707" y="4264886"/>
            <a:ext cx="1967974" cy="2598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err="1">
                <a:latin typeface="Ubuntu" panose="020B050403060203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purityelec.com</a:t>
            </a:r>
            <a:endParaRPr lang="en-US" sz="1200" dirty="0"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84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  <p:bldP spid="14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6">
            <a:extLst>
              <a:ext uri="{FF2B5EF4-FFF2-40B4-BE49-F238E27FC236}">
                <a16:creationId xmlns:a16="http://schemas.microsoft.com/office/drawing/2014/main" id="{133F8CB7-795C-4272-9073-64D8CF97F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7743172-17A8-4FA4-8434-B813E03B7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3">
            <a:extLst>
              <a:ext uri="{FF2B5EF4-FFF2-40B4-BE49-F238E27FC236}">
                <a16:creationId xmlns:a16="http://schemas.microsoft.com/office/drawing/2014/main" id="{4CE1233C-FD2F-489E-BFDE-086F5FED6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3477753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18" y="1657350"/>
            <a:ext cx="2285315" cy="12843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500" dirty="0">
                <a:latin typeface="Ubuntu" panose="020B0504030602030204" pitchFamily="34" charset="0"/>
                <a:cs typeface="+mj-cs"/>
              </a:rPr>
              <a:t>🧩 Key Concepts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D2EA28-0AFE-6880-5FA3-70F9D95D3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90BB4BB-2989-2CB8-E5B3-431B4E4284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980874"/>
                  </p:ext>
                </p:extLst>
              </p:nvPr>
            </p:nvGraphicFramePr>
            <p:xfrm>
              <a:off x="3960353" y="2063666"/>
              <a:ext cx="4701047" cy="273066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{306799F8-075E-4A3A-A7F6-7FBC6576F1A4}</a:tableStyleId>
                  </a:tblPr>
                  <a:tblGrid>
                    <a:gridCol w="1149856">
                      <a:extLst>
                        <a:ext uri="{9D8B030D-6E8A-4147-A177-3AD203B41FA5}">
                          <a16:colId xmlns:a16="http://schemas.microsoft.com/office/drawing/2014/main" val="419285295"/>
                        </a:ext>
                      </a:extLst>
                    </a:gridCol>
                    <a:gridCol w="1976406">
                      <a:extLst>
                        <a:ext uri="{9D8B030D-6E8A-4147-A177-3AD203B41FA5}">
                          <a16:colId xmlns:a16="http://schemas.microsoft.com/office/drawing/2014/main" val="4094861087"/>
                        </a:ext>
                      </a:extLst>
                    </a:gridCol>
                    <a:gridCol w="1574785">
                      <a:extLst>
                        <a:ext uri="{9D8B030D-6E8A-4147-A177-3AD203B41FA5}">
                          <a16:colId xmlns:a16="http://schemas.microsoft.com/office/drawing/2014/main" val="3750733906"/>
                        </a:ext>
                      </a:extLst>
                    </a:gridCol>
                  </a:tblGrid>
                  <a:tr h="488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Terms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Meaning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Example/Note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2455081"/>
                      </a:ext>
                    </a:extLst>
                  </a:tr>
                  <a:tr h="40276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Hertz (Hz)</a:t>
                          </a:r>
                          <a:endParaRPr lang="en-US" sz="1400" cap="none" spc="0" dirty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Unit of frequency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1 Hz = 1 cycle/sec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27142"/>
                      </a:ext>
                    </a:extLst>
                  </a:tr>
                  <a:tr h="60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Cycle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One full wave (positive + negative alternation)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📈📉 Shape of AC wave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023510"/>
                      </a:ext>
                    </a:extLst>
                  </a:tr>
                  <a:tr h="60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Alternation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Half of a cycle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Positive or negative part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348172"/>
                      </a:ext>
                    </a:extLst>
                  </a:tr>
                  <a:tr h="62043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Period (T)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Time taken for one cycle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ar-AE" sz="1400" cap="none" spc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ar-AE" sz="1400" cap="none" spc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1400" i="1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1400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ar-AE" sz="1400" cap="none" spc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1400" cap="none" spc="0" dirty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7745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C90BB4BB-2989-2CB8-E5B3-431B4E4284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1980874"/>
                  </p:ext>
                </p:extLst>
              </p:nvPr>
            </p:nvGraphicFramePr>
            <p:xfrm>
              <a:off x="3960353" y="2063666"/>
              <a:ext cx="4701047" cy="2730668"/>
            </p:xfrm>
            <a:graphic>
              <a:graphicData uri="http://schemas.openxmlformats.org/drawingml/2006/table">
                <a:tbl>
                  <a:tblPr firstRow="1" bandRow="1">
                    <a:noFill/>
                    <a:tableStyleId>{306799F8-075E-4A3A-A7F6-7FBC6576F1A4}</a:tableStyleId>
                  </a:tblPr>
                  <a:tblGrid>
                    <a:gridCol w="1149856">
                      <a:extLst>
                        <a:ext uri="{9D8B030D-6E8A-4147-A177-3AD203B41FA5}">
                          <a16:colId xmlns:a16="http://schemas.microsoft.com/office/drawing/2014/main" val="419285295"/>
                        </a:ext>
                      </a:extLst>
                    </a:gridCol>
                    <a:gridCol w="1976406">
                      <a:extLst>
                        <a:ext uri="{9D8B030D-6E8A-4147-A177-3AD203B41FA5}">
                          <a16:colId xmlns:a16="http://schemas.microsoft.com/office/drawing/2014/main" val="4094861087"/>
                        </a:ext>
                      </a:extLst>
                    </a:gridCol>
                    <a:gridCol w="1574785">
                      <a:extLst>
                        <a:ext uri="{9D8B030D-6E8A-4147-A177-3AD203B41FA5}">
                          <a16:colId xmlns:a16="http://schemas.microsoft.com/office/drawing/2014/main" val="3750733906"/>
                        </a:ext>
                      </a:extLst>
                    </a:gridCol>
                  </a:tblGrid>
                  <a:tr h="48883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Terms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Meaning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b="1" cap="none" spc="0" dirty="0">
                              <a:solidFill>
                                <a:schemeClr val="bg1"/>
                              </a:solidFill>
                              <a:latin typeface="Ubuntu" panose="020B0504030602030204" pitchFamily="34" charset="0"/>
                            </a:rPr>
                            <a:t>Example/Note</a:t>
                          </a:r>
                        </a:p>
                      </a:txBody>
                      <a:tcPr marL="72292" marR="51637" marT="103274" marB="103274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9050" cap="flat" cmpd="sng" algn="ctr">
                          <a:noFill/>
                          <a:prstDash val="solid"/>
                        </a:lnT>
                        <a:lnB w="38100" cmpd="sng">
                          <a:noFill/>
                        </a:lnB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2455081"/>
                      </a:ext>
                    </a:extLst>
                  </a:tr>
                  <a:tr h="402769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Hertz (Hz)</a:t>
                          </a:r>
                          <a:endParaRPr lang="en-US" sz="1400" cap="none" spc="0" dirty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Unit of frequency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 dirty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1 Hz = 1 cycle/sec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381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927142"/>
                      </a:ext>
                    </a:extLst>
                  </a:tr>
                  <a:tr h="60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Cycle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One full wave (positive + negative alternation)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📈📉 Shape of AC wave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1023510"/>
                      </a:ext>
                    </a:extLst>
                  </a:tr>
                  <a:tr h="60931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Alternation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Half of a cycle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Positive or negative part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mpd="sng">
                          <a:noFill/>
                          <a:prstDash val="soli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59348172"/>
                      </a:ext>
                    </a:extLst>
                  </a:tr>
                  <a:tr h="620434"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Period (T)</a:t>
                          </a:r>
                          <a:endParaRPr lang="en-US" sz="1400" cap="none" spc="0">
                            <a:solidFill>
                              <a:schemeClr val="tx1"/>
                            </a:solidFill>
                            <a:latin typeface="Ubuntu" panose="020B0504030602030204" pitchFamily="34" charset="0"/>
                          </a:endParaRP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cap="none" spc="0">
                              <a:solidFill>
                                <a:schemeClr val="tx1"/>
                              </a:solidFill>
                              <a:latin typeface="Ubuntu" panose="020B0504030602030204" pitchFamily="34" charset="0"/>
                            </a:rPr>
                            <a:t>Time taken for one cycle</a:t>
                          </a:r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2292" marR="51637" marT="51637" marB="103274">
                        <a:lnL w="12700" cmpd="sng">
                          <a:noFill/>
                          <a:prstDash val="solid"/>
                        </a:lnL>
                        <a:lnR w="12700" cmpd="sng">
                          <a:noFill/>
                          <a:prstDash val="soli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</a:lnT>
                        <a:lnB w="12700" cmpd="sng">
                          <a:noFill/>
                          <a:prstDash val="solid"/>
                        </a:lnB>
                        <a:blipFill>
                          <a:blip r:embed="rId4"/>
                          <a:stretch>
                            <a:fillRect l="-199194" t="-340816" r="-80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267745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B7D3B93-7E23-A03D-AC7E-019057A719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43" y="2697707"/>
            <a:ext cx="3130773" cy="1165768"/>
          </a:xfrm>
          <a:effectLst/>
        </p:spPr>
        <p:txBody>
          <a:bodyPr anchor="ctr">
            <a:noAutofit/>
          </a:bodyPr>
          <a:lstStyle/>
          <a:p>
            <a:r>
              <a:rPr lang="en-US" sz="3000" dirty="0">
                <a:latin typeface="Ubuntu" panose="020B0504030602030204" pitchFamily="34" charset="0"/>
              </a:rPr>
              <a:t>🔍Visual Representation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68F2977E-E0AE-4EB4-A059-59E908EB8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57180" y="357180"/>
            <a:ext cx="6858002" cy="6143643"/>
          </a:xfrm>
          <a:custGeom>
            <a:avLst/>
            <a:gdLst>
              <a:gd name="connsiteX0" fmla="*/ 6858002 w 6858002"/>
              <a:gd name="connsiteY0" fmla="*/ 6080676 h 8191524"/>
              <a:gd name="connsiteX1" fmla="*/ 3829244 w 6858002"/>
              <a:gd name="connsiteY1" fmla="*/ 8068294 h 8191524"/>
              <a:gd name="connsiteX2" fmla="*/ 3827371 w 6858002"/>
              <a:gd name="connsiteY2" fmla="*/ 8069839 h 8191524"/>
              <a:gd name="connsiteX3" fmla="*/ 3824585 w 6858002"/>
              <a:gd name="connsiteY3" fmla="*/ 8071350 h 8191524"/>
              <a:gd name="connsiteX4" fmla="*/ 3798695 w 6858002"/>
              <a:gd name="connsiteY4" fmla="*/ 8088342 h 8191524"/>
              <a:gd name="connsiteX5" fmla="*/ 3785013 w 6858002"/>
              <a:gd name="connsiteY5" fmla="*/ 8092830 h 8191524"/>
              <a:gd name="connsiteX6" fmla="*/ 3706341 w 6858002"/>
              <a:gd name="connsiteY6" fmla="*/ 8135531 h 8191524"/>
              <a:gd name="connsiteX7" fmla="*/ 3429000 w 6858002"/>
              <a:gd name="connsiteY7" fmla="*/ 8191524 h 8191524"/>
              <a:gd name="connsiteX8" fmla="*/ 3151660 w 6858002"/>
              <a:gd name="connsiteY8" fmla="*/ 8135531 h 8191524"/>
              <a:gd name="connsiteX9" fmla="*/ 3072998 w 6858002"/>
              <a:gd name="connsiteY9" fmla="*/ 8092835 h 8191524"/>
              <a:gd name="connsiteX10" fmla="*/ 3059300 w 6858002"/>
              <a:gd name="connsiteY10" fmla="*/ 8088342 h 8191524"/>
              <a:gd name="connsiteX11" fmla="*/ 3033385 w 6858002"/>
              <a:gd name="connsiteY11" fmla="*/ 8071334 h 8191524"/>
              <a:gd name="connsiteX12" fmla="*/ 3030629 w 6858002"/>
              <a:gd name="connsiteY12" fmla="*/ 8069839 h 8191524"/>
              <a:gd name="connsiteX13" fmla="*/ 3028777 w 6858002"/>
              <a:gd name="connsiteY13" fmla="*/ 8068310 h 8191524"/>
              <a:gd name="connsiteX14" fmla="*/ 2 w 6858002"/>
              <a:gd name="connsiteY14" fmla="*/ 6080676 h 8191524"/>
              <a:gd name="connsiteX15" fmla="*/ 6858002 w 6858002"/>
              <a:gd name="connsiteY15" fmla="*/ 0 h 8191524"/>
              <a:gd name="connsiteX16" fmla="*/ 6858002 w 6858002"/>
              <a:gd name="connsiteY16" fmla="*/ 2634972 h 8191524"/>
              <a:gd name="connsiteX17" fmla="*/ 6858002 w 6858002"/>
              <a:gd name="connsiteY17" fmla="*/ 2984308 h 8191524"/>
              <a:gd name="connsiteX18" fmla="*/ 6858002 w 6858002"/>
              <a:gd name="connsiteY18" fmla="*/ 3291840 h 8191524"/>
              <a:gd name="connsiteX19" fmla="*/ 6858002 w 6858002"/>
              <a:gd name="connsiteY19" fmla="*/ 6080675 h 8191524"/>
              <a:gd name="connsiteX20" fmla="*/ 2 w 6858002"/>
              <a:gd name="connsiteY20" fmla="*/ 6080675 h 8191524"/>
              <a:gd name="connsiteX21" fmla="*/ 2 w 6858002"/>
              <a:gd name="connsiteY21" fmla="*/ 3291840 h 8191524"/>
              <a:gd name="connsiteX22" fmla="*/ 0 w 6858002"/>
              <a:gd name="connsiteY22" fmla="*/ 3291840 h 8191524"/>
              <a:gd name="connsiteX23" fmla="*/ 0 w 6858002"/>
              <a:gd name="connsiteY23" fmla="*/ 0 h 819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858002" h="8191524">
                <a:moveTo>
                  <a:pt x="6858002" y="6080676"/>
                </a:moveTo>
                <a:lnTo>
                  <a:pt x="3829244" y="8068294"/>
                </a:lnTo>
                <a:lnTo>
                  <a:pt x="3827371" y="8069839"/>
                </a:lnTo>
                <a:lnTo>
                  <a:pt x="3824585" y="8071350"/>
                </a:lnTo>
                <a:lnTo>
                  <a:pt x="3798695" y="8088342"/>
                </a:lnTo>
                <a:lnTo>
                  <a:pt x="3785013" y="8092830"/>
                </a:lnTo>
                <a:lnTo>
                  <a:pt x="3706341" y="8135531"/>
                </a:lnTo>
                <a:cubicBezTo>
                  <a:pt x="3621098" y="8171586"/>
                  <a:pt x="3527377" y="8191524"/>
                  <a:pt x="3429000" y="8191524"/>
                </a:cubicBezTo>
                <a:cubicBezTo>
                  <a:pt x="3330623" y="8191524"/>
                  <a:pt x="3236903" y="8171586"/>
                  <a:pt x="3151660" y="8135531"/>
                </a:cubicBezTo>
                <a:lnTo>
                  <a:pt x="3072998" y="8092835"/>
                </a:lnTo>
                <a:lnTo>
                  <a:pt x="3059300" y="8088342"/>
                </a:lnTo>
                <a:lnTo>
                  <a:pt x="3033385" y="8071334"/>
                </a:lnTo>
                <a:lnTo>
                  <a:pt x="3030629" y="8069839"/>
                </a:lnTo>
                <a:lnTo>
                  <a:pt x="3028777" y="8068310"/>
                </a:lnTo>
                <a:lnTo>
                  <a:pt x="2" y="6080676"/>
                </a:lnTo>
                <a:close/>
                <a:moveTo>
                  <a:pt x="6858002" y="0"/>
                </a:moveTo>
                <a:lnTo>
                  <a:pt x="6858002" y="2634972"/>
                </a:lnTo>
                <a:lnTo>
                  <a:pt x="6858002" y="2984308"/>
                </a:lnTo>
                <a:lnTo>
                  <a:pt x="6858002" y="3291840"/>
                </a:lnTo>
                <a:lnTo>
                  <a:pt x="6858002" y="6080675"/>
                </a:lnTo>
                <a:lnTo>
                  <a:pt x="2" y="6080675"/>
                </a:lnTo>
                <a:lnTo>
                  <a:pt x="2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85215" y="736503"/>
            <a:ext cx="4373214" cy="5088175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Ubuntu" panose="020B0504030602030204" pitchFamily="34" charset="0"/>
              </a:rPr>
              <a:t>Show a sine wave</a:t>
            </a:r>
            <a:r>
              <a:rPr lang="en-US" dirty="0">
                <a:latin typeface="Ubuntu" panose="020B0504030602030204" pitchFamily="34" charset="0"/>
              </a:rPr>
              <a:t> with: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One </a:t>
            </a:r>
            <a:r>
              <a:rPr lang="en-US" b="1" dirty="0">
                <a:latin typeface="Ubuntu" panose="020B0504030602030204" pitchFamily="34" charset="0"/>
              </a:rPr>
              <a:t>full cycle</a:t>
            </a:r>
            <a:r>
              <a:rPr lang="en-US" dirty="0">
                <a:latin typeface="Ubuntu" panose="020B0504030602030204" pitchFamily="34" charset="0"/>
              </a:rPr>
              <a:t> marked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latin typeface="Ubuntu" panose="020B0504030602030204" pitchFamily="34" charset="0"/>
              </a:rPr>
              <a:t>Alternations</a:t>
            </a:r>
            <a:r>
              <a:rPr lang="en-US" dirty="0">
                <a:latin typeface="Ubuntu" panose="020B0504030602030204" pitchFamily="34" charset="0"/>
              </a:rPr>
              <a:t> (positive/negative halves)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>
                <a:latin typeface="Ubuntu" panose="020B0504030602030204" pitchFamily="34" charset="0"/>
              </a:rPr>
              <a:t>The </a:t>
            </a:r>
            <a:r>
              <a:rPr lang="en-US" b="1" dirty="0">
                <a:latin typeface="Ubuntu" panose="020B0504030602030204" pitchFamily="34" charset="0"/>
              </a:rPr>
              <a:t>period (T)</a:t>
            </a:r>
            <a:r>
              <a:rPr lang="en-US" dirty="0">
                <a:latin typeface="Ubuntu" panose="020B0504030602030204" pitchFamily="34" charset="0"/>
              </a:rPr>
              <a:t> marked on the time axis</a:t>
            </a:r>
          </a:p>
          <a:p>
            <a:pPr marL="57150" indent="0">
              <a:buNone/>
            </a:pPr>
            <a:endParaRPr lang="en-US" dirty="0">
              <a:latin typeface="Ubuntu" panose="020B0504030602030204" pitchFamily="34" charset="0"/>
            </a:endParaRPr>
          </a:p>
          <a:p>
            <a:pPr marL="57150" indent="0">
              <a:buNone/>
            </a:pPr>
            <a:r>
              <a:rPr lang="en-US" b="1" dirty="0">
                <a:latin typeface="Ubuntu" panose="020B0504030602030204" pitchFamily="34" charset="0"/>
              </a:rPr>
              <a:t>Example visual labels:</a:t>
            </a:r>
            <a:endParaRPr lang="en-US" dirty="0">
              <a:latin typeface="Ubuntu" panose="020B0504030602030204" pitchFamily="34" charset="0"/>
            </a:endParaRPr>
          </a:p>
          <a:p>
            <a:pPr marL="57150" indent="0">
              <a:buNone/>
            </a:pPr>
            <a:r>
              <a:rPr lang="en-US" dirty="0">
                <a:latin typeface="Ubuntu" panose="020B0504030602030204" pitchFamily="34" charset="0"/>
              </a:rPr>
              <a:t> </a:t>
            </a:r>
            <a:r>
              <a:rPr lang="en-US" sz="1600" dirty="0">
                <a:latin typeface="Ubuntu" panose="020B0504030602030204" pitchFamily="34" charset="0"/>
              </a:rPr>
              <a:t>↑ Voltage</a:t>
            </a:r>
          </a:p>
          <a:p>
            <a:pPr marL="57150" indent="0">
              <a:buNone/>
            </a:pPr>
            <a:r>
              <a:rPr lang="en-US" sz="1600" dirty="0">
                <a:latin typeface="Ubuntu" panose="020B0504030602030204" pitchFamily="34" charset="0"/>
              </a:rPr>
              <a:t>│     /‾‾‾\           /‾‾‾\</a:t>
            </a:r>
          </a:p>
          <a:p>
            <a:pPr marL="57150" indent="0">
              <a:buNone/>
            </a:pPr>
            <a:r>
              <a:rPr lang="en-US" sz="1600" dirty="0">
                <a:latin typeface="Ubuntu" panose="020B0504030602030204" pitchFamily="34" charset="0"/>
              </a:rPr>
              <a:t>│   /         \      /         \</a:t>
            </a:r>
          </a:p>
          <a:p>
            <a:pPr marL="57150" indent="0">
              <a:buNone/>
            </a:pPr>
            <a:r>
              <a:rPr lang="en-US" sz="1600" dirty="0">
                <a:latin typeface="Ubuntu" panose="020B0504030602030204" pitchFamily="34" charset="0"/>
              </a:rPr>
              <a:t>│ /             \_/             \_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Ubuntu" panose="020B0504030602030204" pitchFamily="34" charset="0"/>
              </a:rPr>
              <a:t>Time →</a:t>
            </a:r>
          </a:p>
          <a:p>
            <a:pPr marL="57150" indent="0">
              <a:buNone/>
            </a:pPr>
            <a:endParaRPr lang="en-US" dirty="0">
              <a:latin typeface="Ubuntu" panose="020B05040306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464BDF-D74C-FD6A-4E7F-367C41C51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C8852D-539D-A4E7-571C-F2F4292A0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643466"/>
            <a:ext cx="8178799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3BAE5-BF59-21A4-8941-B6E0D6996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6" y="974622"/>
            <a:ext cx="7821387" cy="3930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47462-115C-714E-5486-E3F47B4EE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CC78A46-DA65-69E7-FB9D-1A9529865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77" y="2933972"/>
            <a:ext cx="2412260" cy="990056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Ubuntu" panose="020B0504030602030204" pitchFamily="34" charset="0"/>
              </a:rPr>
              <a:t>Example:</a:t>
            </a:r>
            <a:endParaRPr dirty="0"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06051" y="978993"/>
                <a:ext cx="4023913" cy="4900014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Ubuntu" panose="020B0504030602030204" pitchFamily="34" charset="0"/>
                  </a:rPr>
                  <a:t>If AC frequency = 3 Hz:</a:t>
                </a:r>
                <a:endParaRPr lang="en-US" dirty="0">
                  <a:latin typeface="Ubuntu" panose="020B0504030602030204" pitchFamily="34" charset="0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3 cycles</a:t>
                </a:r>
                <a:r>
                  <a:rPr lang="en-US" dirty="0">
                    <a:latin typeface="Ubuntu" panose="020B0504030602030204" pitchFamily="34" charset="0"/>
                  </a:rPr>
                  <a:t> occur in </a:t>
                </a:r>
                <a:r>
                  <a:rPr lang="en-US" b="1" dirty="0">
                    <a:latin typeface="Ubuntu" panose="020B0504030602030204" pitchFamily="34" charset="0"/>
                  </a:rPr>
                  <a:t>1 second</a:t>
                </a:r>
                <a:endParaRPr lang="en-US" dirty="0">
                  <a:latin typeface="Ubuntu" panose="020B0504030602030204" pitchFamily="34" charset="0"/>
                </a:endParaRP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Period (T)</a:t>
                </a:r>
                <a:r>
                  <a:rPr lang="en-US" dirty="0">
                    <a:latin typeface="Ubuntu" panose="020B0504030602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latin typeface="Ubuntu" panose="020B0504030602030204" pitchFamily="34" charset="0"/>
                  </a:rPr>
                  <a:t>seconds = 0.333 s per cycle</a:t>
                </a:r>
              </a:p>
              <a:p>
                <a:pPr marL="0" indent="0">
                  <a:buNone/>
                </a:pPr>
                <a:endParaRPr lang="en-US" dirty="0">
                  <a:latin typeface="Ubuntu" panose="020B0504030602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Ubuntu" panose="020B0504030602030204" pitchFamily="34" charset="0"/>
                  </a:rPr>
                  <a:t>📌 </a:t>
                </a:r>
                <a:r>
                  <a:rPr lang="en-US" b="1" dirty="0">
                    <a:latin typeface="Ubuntu" panose="020B0504030602030204" pitchFamily="34" charset="0"/>
                  </a:rPr>
                  <a:t>Real-world reference: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Ubuntu" panose="020B0504030602030204" pitchFamily="34" charset="0"/>
                  </a:rPr>
                  <a:t>India → 50 Hz</a:t>
                </a:r>
              </a:p>
              <a:p>
                <a:pPr marL="914400" lvl="1" indent="-5143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Ubuntu" panose="020B0504030602030204" pitchFamily="34" charset="0"/>
                  </a:rPr>
                  <a:t>USA → 60 Hz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6051" y="978993"/>
                <a:ext cx="4023913" cy="4900014"/>
              </a:xfrm>
              <a:blipFill>
                <a:blip r:embed="rId2"/>
                <a:stretch>
                  <a:fillRect l="-125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46D3DCF-77BC-8FD2-0941-20062B9BB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AF25BC-A4D6-D7DC-211D-B11DBB1D5A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868" y="41815"/>
            <a:ext cx="702696" cy="70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9317381-A800-4397-B01D-FCE2E4450B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B2437663-CF21-48CD-B0CA-FEA2E2D7A3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3850025" y="1564025"/>
            <a:ext cx="6858000" cy="3729950"/>
          </a:xfrm>
          <a:custGeom>
            <a:avLst/>
            <a:gdLst>
              <a:gd name="connsiteX0" fmla="*/ 0 w 6858000"/>
              <a:gd name="connsiteY0" fmla="*/ 4674422 h 4973267"/>
              <a:gd name="connsiteX1" fmla="*/ 0 w 6858000"/>
              <a:gd name="connsiteY1" fmla="*/ 0 h 4973267"/>
              <a:gd name="connsiteX2" fmla="*/ 6858000 w 6858000"/>
              <a:gd name="connsiteY2" fmla="*/ 0 h 4973267"/>
              <a:gd name="connsiteX3" fmla="*/ 6858000 w 6858000"/>
              <a:gd name="connsiteY3" fmla="*/ 4674817 h 4973267"/>
              <a:gd name="connsiteX4" fmla="*/ 3850107 w 6858000"/>
              <a:gd name="connsiteY4" fmla="*/ 4674817 h 4973267"/>
              <a:gd name="connsiteX5" fmla="*/ 3469107 w 6858000"/>
              <a:gd name="connsiteY5" fmla="*/ 4960567 h 4973267"/>
              <a:gd name="connsiteX6" fmla="*/ 3460640 w 6858000"/>
              <a:gd name="connsiteY6" fmla="*/ 4963742 h 4973267"/>
              <a:gd name="connsiteX7" fmla="*/ 3447940 w 6858000"/>
              <a:gd name="connsiteY7" fmla="*/ 4968505 h 4973267"/>
              <a:gd name="connsiteX8" fmla="*/ 3437357 w 6858000"/>
              <a:gd name="connsiteY8" fmla="*/ 4973267 h 4973267"/>
              <a:gd name="connsiteX9" fmla="*/ 3424657 w 6858000"/>
              <a:gd name="connsiteY9" fmla="*/ 4973267 h 4973267"/>
              <a:gd name="connsiteX10" fmla="*/ 3414074 w 6858000"/>
              <a:gd name="connsiteY10" fmla="*/ 4973267 h 4973267"/>
              <a:gd name="connsiteX11" fmla="*/ 3401373 w 6858000"/>
              <a:gd name="connsiteY11" fmla="*/ 4968505 h 4973267"/>
              <a:gd name="connsiteX12" fmla="*/ 3388674 w 6858000"/>
              <a:gd name="connsiteY12" fmla="*/ 4963742 h 4973267"/>
              <a:gd name="connsiteX13" fmla="*/ 3380207 w 6858000"/>
              <a:gd name="connsiteY13" fmla="*/ 4960567 h 4973267"/>
              <a:gd name="connsiteX14" fmla="*/ 2999207 w 6858000"/>
              <a:gd name="connsiteY14" fmla="*/ 4674817 h 4973267"/>
              <a:gd name="connsiteX15" fmla="*/ 1003190 w 6858000"/>
              <a:gd name="connsiteY15" fmla="*/ 4674817 h 4973267"/>
              <a:gd name="connsiteX16" fmla="*/ 1003190 w 6858000"/>
              <a:gd name="connsiteY16" fmla="*/ 4674422 h 49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8000" h="4973267">
                <a:moveTo>
                  <a:pt x="0" y="4674422"/>
                </a:moveTo>
                <a:lnTo>
                  <a:pt x="0" y="0"/>
                </a:lnTo>
                <a:lnTo>
                  <a:pt x="6858000" y="0"/>
                </a:lnTo>
                <a:lnTo>
                  <a:pt x="6858000" y="4674817"/>
                </a:lnTo>
                <a:lnTo>
                  <a:pt x="3850107" y="4674817"/>
                </a:lnTo>
                <a:lnTo>
                  <a:pt x="3469107" y="4960567"/>
                </a:lnTo>
                <a:lnTo>
                  <a:pt x="3460640" y="4963742"/>
                </a:lnTo>
                <a:lnTo>
                  <a:pt x="3447940" y="4968505"/>
                </a:lnTo>
                <a:lnTo>
                  <a:pt x="3437357" y="4973267"/>
                </a:lnTo>
                <a:lnTo>
                  <a:pt x="3424657" y="4973267"/>
                </a:lnTo>
                <a:lnTo>
                  <a:pt x="3414074" y="4973267"/>
                </a:lnTo>
                <a:lnTo>
                  <a:pt x="3401373" y="4968505"/>
                </a:lnTo>
                <a:lnTo>
                  <a:pt x="3388674" y="4963742"/>
                </a:lnTo>
                <a:lnTo>
                  <a:pt x="3380207" y="4960567"/>
                </a:lnTo>
                <a:lnTo>
                  <a:pt x="2999207" y="4674817"/>
                </a:lnTo>
                <a:lnTo>
                  <a:pt x="1003190" y="4674817"/>
                </a:lnTo>
                <a:lnTo>
                  <a:pt x="1003190" y="4674422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7372" y="2646960"/>
            <a:ext cx="3342710" cy="1564075"/>
          </a:xfrm>
        </p:spPr>
        <p:txBody>
          <a:bodyPr anchor="ctr">
            <a:noAutofit/>
          </a:bodyPr>
          <a:lstStyle/>
          <a:p>
            <a:r>
              <a:rPr lang="en-US" sz="3500" b="1" dirty="0">
                <a:latin typeface="Ubuntu" panose="020B0504030602030204" pitchFamily="34" charset="0"/>
              </a:rPr>
              <a:t>📌 Frequency Standards</a:t>
            </a:r>
            <a:endParaRPr lang="en-US" sz="3500" dirty="0">
              <a:latin typeface="Ubuntu" panose="020B05040306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783" y="1717866"/>
            <a:ext cx="4695944" cy="3422261"/>
          </a:xfrm>
          <a:effectLst/>
        </p:spPr>
        <p:txBody>
          <a:bodyPr>
            <a:normAutofit/>
          </a:bodyPr>
          <a:lstStyle/>
          <a:p>
            <a:r>
              <a:rPr lang="en-US" b="1" dirty="0">
                <a:latin typeface="Ubuntu" panose="020B0504030602030204" pitchFamily="34" charset="0"/>
              </a:rPr>
              <a:t>India</a:t>
            </a:r>
            <a:r>
              <a:rPr lang="en-US" dirty="0">
                <a:latin typeface="Ubuntu" panose="020B0504030602030204" pitchFamily="34" charset="0"/>
              </a:rPr>
              <a:t> → </a:t>
            </a:r>
            <a:r>
              <a:rPr lang="en-US" b="1" dirty="0">
                <a:latin typeface="Ubuntu" panose="020B0504030602030204" pitchFamily="34" charset="0"/>
              </a:rPr>
              <a:t>50 Hz</a:t>
            </a:r>
            <a:r>
              <a:rPr lang="en-US" dirty="0">
                <a:latin typeface="Ubuntu" panose="020B0504030602030204" pitchFamily="34" charset="0"/>
              </a:rPr>
              <a:t> (Fundamental Frequency)</a:t>
            </a:r>
          </a:p>
          <a:p>
            <a:r>
              <a:rPr lang="en-US" b="1" dirty="0">
                <a:latin typeface="Ubuntu" panose="020B0504030602030204" pitchFamily="34" charset="0"/>
              </a:rPr>
              <a:t>Some other countries</a:t>
            </a:r>
            <a:r>
              <a:rPr lang="en-US" dirty="0">
                <a:latin typeface="Ubuntu" panose="020B0504030602030204" pitchFamily="34" charset="0"/>
              </a:rPr>
              <a:t> → </a:t>
            </a:r>
            <a:r>
              <a:rPr lang="en-US" b="1" dirty="0">
                <a:latin typeface="Ubuntu" panose="020B0504030602030204" pitchFamily="34" charset="0"/>
              </a:rPr>
              <a:t>60 Hz</a:t>
            </a:r>
            <a:endParaRPr lang="en-US" dirty="0">
              <a:latin typeface="Ubuntu" panose="020B0504030602030204" pitchFamily="34" charset="0"/>
            </a:endParaRPr>
          </a:p>
          <a:p>
            <a:r>
              <a:rPr lang="en-US" b="1" dirty="0">
                <a:latin typeface="Ubuntu" panose="020B0504030602030204" pitchFamily="34" charset="0"/>
              </a:rPr>
              <a:t>Meaning:</a:t>
            </a:r>
            <a:endParaRPr lang="en-US" dirty="0">
              <a:latin typeface="Ubuntu" panose="020B0504030602030204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b="1" dirty="0">
                <a:latin typeface="Ubuntu" panose="020B0504030602030204" pitchFamily="34" charset="0"/>
              </a:rPr>
              <a:t>50 Hz</a:t>
            </a:r>
            <a:r>
              <a:rPr lang="en-US" dirty="0">
                <a:latin typeface="Ubuntu" panose="020B0504030602030204" pitchFamily="34" charset="0"/>
              </a:rPr>
              <a:t> = 50 complete cycles per second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US" dirty="0">
              <a:latin typeface="Ubuntu" panose="020B0504030602030204" pitchFamily="34" charset="0"/>
            </a:endParaRPr>
          </a:p>
          <a:p>
            <a:pPr marL="57150" indent="0">
              <a:buNone/>
            </a:pPr>
            <a:r>
              <a:rPr lang="en-US" b="1" dirty="0">
                <a:latin typeface="Ubuntu" panose="020B0504030602030204" pitchFamily="34" charset="0"/>
              </a:rPr>
              <a:t>📌 Harmonics</a:t>
            </a:r>
            <a:endParaRPr lang="en-US" dirty="0">
              <a:latin typeface="Ubuntu" panose="020B0504030602030204" pitchFamily="34" charset="0"/>
            </a:endParaRPr>
          </a:p>
          <a:p>
            <a:pPr marL="57150" indent="0">
              <a:buNone/>
            </a:pPr>
            <a:r>
              <a:rPr lang="en-US" sz="1600" dirty="0">
                <a:latin typeface="Ubuntu" panose="020B0504030602030204" pitchFamily="34" charset="0"/>
              </a:rPr>
              <a:t>Harmonics are frequencies that are </a:t>
            </a:r>
            <a:r>
              <a:rPr lang="en-US" sz="1600" b="1" dirty="0">
                <a:latin typeface="Ubuntu" panose="020B0504030602030204" pitchFamily="34" charset="0"/>
              </a:rPr>
              <a:t>integer multiples</a:t>
            </a:r>
            <a:r>
              <a:rPr lang="en-US" sz="1600" dirty="0">
                <a:latin typeface="Ubuntu" panose="020B0504030602030204" pitchFamily="34" charset="0"/>
              </a:rPr>
              <a:t> of the fundamental frequency.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150C9A-54A0-B3DC-CA3E-001EF0918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D0A3CA-53A4-C65A-00A3-BF2D3E024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9A69AF-D57B-49B4-886C-D4A5DC194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ABDC08D-6093-4397-92D4-54D00E2B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1345293" y="1345293"/>
            <a:ext cx="6858000" cy="4167414"/>
          </a:xfrm>
          <a:custGeom>
            <a:avLst/>
            <a:gdLst>
              <a:gd name="connsiteX0" fmla="*/ 6858000 w 6858000"/>
              <a:gd name="connsiteY0" fmla="*/ 3445704 h 5556552"/>
              <a:gd name="connsiteX1" fmla="*/ 3829242 w 6858000"/>
              <a:gd name="connsiteY1" fmla="*/ 5433322 h 5556552"/>
              <a:gd name="connsiteX2" fmla="*/ 3827369 w 6858000"/>
              <a:gd name="connsiteY2" fmla="*/ 5434867 h 5556552"/>
              <a:gd name="connsiteX3" fmla="*/ 3824583 w 6858000"/>
              <a:gd name="connsiteY3" fmla="*/ 5436378 h 5556552"/>
              <a:gd name="connsiteX4" fmla="*/ 3798693 w 6858000"/>
              <a:gd name="connsiteY4" fmla="*/ 5453370 h 5556552"/>
              <a:gd name="connsiteX5" fmla="*/ 3785011 w 6858000"/>
              <a:gd name="connsiteY5" fmla="*/ 5457858 h 5556552"/>
              <a:gd name="connsiteX6" fmla="*/ 3706339 w 6858000"/>
              <a:gd name="connsiteY6" fmla="*/ 5500559 h 5556552"/>
              <a:gd name="connsiteX7" fmla="*/ 3428998 w 6858000"/>
              <a:gd name="connsiteY7" fmla="*/ 5556552 h 5556552"/>
              <a:gd name="connsiteX8" fmla="*/ 3151658 w 6858000"/>
              <a:gd name="connsiteY8" fmla="*/ 5500559 h 5556552"/>
              <a:gd name="connsiteX9" fmla="*/ 3072996 w 6858000"/>
              <a:gd name="connsiteY9" fmla="*/ 5457863 h 5556552"/>
              <a:gd name="connsiteX10" fmla="*/ 3059298 w 6858000"/>
              <a:gd name="connsiteY10" fmla="*/ 5453370 h 5556552"/>
              <a:gd name="connsiteX11" fmla="*/ 3033383 w 6858000"/>
              <a:gd name="connsiteY11" fmla="*/ 5436362 h 5556552"/>
              <a:gd name="connsiteX12" fmla="*/ 3030627 w 6858000"/>
              <a:gd name="connsiteY12" fmla="*/ 5434867 h 5556552"/>
              <a:gd name="connsiteX13" fmla="*/ 3028775 w 6858000"/>
              <a:gd name="connsiteY13" fmla="*/ 5433338 h 5556552"/>
              <a:gd name="connsiteX14" fmla="*/ 0 w 6858000"/>
              <a:gd name="connsiteY14" fmla="*/ 3445704 h 5556552"/>
              <a:gd name="connsiteX15" fmla="*/ 6858000 w 6858000"/>
              <a:gd name="connsiteY15" fmla="*/ 0 h 5556552"/>
              <a:gd name="connsiteX16" fmla="*/ 6858000 w 6858000"/>
              <a:gd name="connsiteY16" fmla="*/ 349336 h 5556552"/>
              <a:gd name="connsiteX17" fmla="*/ 6858000 w 6858000"/>
              <a:gd name="connsiteY17" fmla="*/ 3445703 h 5556552"/>
              <a:gd name="connsiteX18" fmla="*/ 0 w 6858000"/>
              <a:gd name="connsiteY18" fmla="*/ 3445703 h 5556552"/>
              <a:gd name="connsiteX19" fmla="*/ 0 w 6858000"/>
              <a:gd name="connsiteY19" fmla="*/ 0 h 5556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0" h="5556552">
                <a:moveTo>
                  <a:pt x="6858000" y="3445704"/>
                </a:moveTo>
                <a:lnTo>
                  <a:pt x="3829242" y="5433322"/>
                </a:lnTo>
                <a:lnTo>
                  <a:pt x="3827369" y="5434867"/>
                </a:lnTo>
                <a:lnTo>
                  <a:pt x="3824583" y="5436378"/>
                </a:lnTo>
                <a:lnTo>
                  <a:pt x="3798693" y="5453370"/>
                </a:lnTo>
                <a:lnTo>
                  <a:pt x="3785011" y="5457858"/>
                </a:lnTo>
                <a:lnTo>
                  <a:pt x="3706339" y="5500559"/>
                </a:lnTo>
                <a:cubicBezTo>
                  <a:pt x="3621096" y="5536614"/>
                  <a:pt x="3527375" y="5556552"/>
                  <a:pt x="3428998" y="5556552"/>
                </a:cubicBezTo>
                <a:cubicBezTo>
                  <a:pt x="3330621" y="5556552"/>
                  <a:pt x="3236901" y="5536614"/>
                  <a:pt x="3151658" y="5500559"/>
                </a:cubicBezTo>
                <a:lnTo>
                  <a:pt x="3072996" y="5457863"/>
                </a:lnTo>
                <a:lnTo>
                  <a:pt x="3059298" y="5453370"/>
                </a:lnTo>
                <a:lnTo>
                  <a:pt x="3033383" y="5436362"/>
                </a:lnTo>
                <a:lnTo>
                  <a:pt x="3030627" y="5434867"/>
                </a:lnTo>
                <a:lnTo>
                  <a:pt x="3028775" y="5433338"/>
                </a:lnTo>
                <a:lnTo>
                  <a:pt x="0" y="3445704"/>
                </a:lnTo>
                <a:close/>
                <a:moveTo>
                  <a:pt x="6858000" y="0"/>
                </a:moveTo>
                <a:lnTo>
                  <a:pt x="6858000" y="349336"/>
                </a:lnTo>
                <a:lnTo>
                  <a:pt x="6858000" y="3445703"/>
                </a:lnTo>
                <a:lnTo>
                  <a:pt x="0" y="3445703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581" y="2879108"/>
            <a:ext cx="2442252" cy="1099784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Ubuntu" panose="020B0504030602030204" pitchFamily="34" charset="0"/>
              </a:rPr>
              <a:t>Formula:</a:t>
            </a:r>
            <a:endParaRPr lang="en-US" dirty="0">
              <a:latin typeface="Ubuntu" panose="020B0504030602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0" y="978993"/>
                <a:ext cx="4023913" cy="4900014"/>
              </a:xfrm>
              <a:effectLst/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600" dirty="0">
                    <a:latin typeface="Ubuntu" panose="020B0504030602030204" pitchFamily="34" charset="0"/>
                  </a:rPr>
                  <a:t>Harmonic Frequency = Fundamental Frequency X n </a:t>
                </a:r>
              </a:p>
              <a:p>
                <a:pPr marL="0" indent="0">
                  <a:buNone/>
                </a:pPr>
                <a:endParaRPr lang="en-US" sz="1600" dirty="0">
                  <a:latin typeface="Ubuntu" panose="020B0504030602030204" pitchFamily="34" charset="0"/>
                </a:endParaRPr>
              </a:p>
              <a:p>
                <a:pPr marL="0" indent="0">
                  <a:buNone/>
                </a:pPr>
                <a:r>
                  <a:rPr lang="en-US" sz="1600" dirty="0">
                    <a:latin typeface="Ubuntu" panose="020B0504030602030204" pitchFamily="34" charset="0"/>
                  </a:rPr>
                  <a:t>where </a:t>
                </a:r>
                <a:r>
                  <a:rPr lang="en-US" sz="1600" b="1" dirty="0">
                    <a:latin typeface="Ubuntu" panose="020B0504030602030204" pitchFamily="34" charset="0"/>
                  </a:rPr>
                  <a:t>n</a:t>
                </a:r>
                <a:r>
                  <a:rPr lang="en-US" sz="1600" dirty="0">
                    <a:latin typeface="Ubuntu" panose="020B0504030602030204" pitchFamily="34" charset="0"/>
                  </a:rPr>
                  <a:t> = harmonic order (1, 2, 3, …)</a:t>
                </a:r>
              </a:p>
              <a:p>
                <a:pPr marL="0" indent="0">
                  <a:buNone/>
                </a:pPr>
                <a:endParaRPr lang="en-US" sz="1600" b="1" dirty="0">
                  <a:latin typeface="Ubuntu" panose="020B050403060203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Ubuntu" panose="020B0504030602030204" pitchFamily="34" charset="0"/>
                  </a:rPr>
                  <a:t>Example for 50 Hz fundamental:</a:t>
                </a:r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1st Harmonic</a:t>
                </a:r>
                <a:r>
                  <a:rPr lang="en-US" dirty="0">
                    <a:latin typeface="Ubuntu" panose="020B050403060203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50×1=50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Hz</m:t>
                    </m:r>
                  </m:oMath>
                </a14:m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2nd Harmonic</a:t>
                </a:r>
                <a:r>
                  <a:rPr lang="en-US" dirty="0">
                    <a:latin typeface="Ubuntu" panose="020B050403060203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50×2=100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Hz</m:t>
                    </m:r>
                  </m:oMath>
                </a14:m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3rd Harmonic</a:t>
                </a:r>
                <a:r>
                  <a:rPr lang="en-US" dirty="0">
                    <a:latin typeface="Ubuntu" panose="020B050403060203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50×3=150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Hz</m:t>
                    </m:r>
                  </m:oMath>
                </a14:m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4th Harmonic</a:t>
                </a:r>
                <a:r>
                  <a:rPr lang="en-US" dirty="0">
                    <a:latin typeface="Ubuntu" panose="020B050403060203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50×4=200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Hz</m:t>
                    </m:r>
                  </m:oMath>
                </a14:m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b="1" dirty="0">
                    <a:latin typeface="Ubuntu" panose="020B0504030602030204" pitchFamily="34" charset="0"/>
                  </a:rPr>
                  <a:t>5th Harmonic</a:t>
                </a:r>
                <a:r>
                  <a:rPr lang="en-US" dirty="0">
                    <a:latin typeface="Ubuntu" panose="020B0504030602030204" pitchFamily="34" charset="0"/>
                  </a:rPr>
                  <a:t> →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50×5=250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i="1">
                        <a:latin typeface="Ubuntu" panose="020B0504030602030204" pitchFamily="34" charset="0"/>
                      </a:rPr>
                      <m:t>Hz</m:t>
                    </m:r>
                  </m:oMath>
                </a14:m>
                <a:endParaRPr lang="en-US" dirty="0">
                  <a:latin typeface="Ubuntu" panose="020B0504030602030204" pitchFamily="34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Ubuntu" panose="020B0504030602030204" pitchFamily="34" charset="0"/>
                  </a:rPr>
                  <a:t>…and so on.</a:t>
                </a:r>
              </a:p>
              <a:p>
                <a:pPr marL="0" indent="0">
                  <a:buNone/>
                </a:pPr>
                <a:endParaRPr lang="en-US" sz="1600" dirty="0">
                  <a:latin typeface="Ubuntu" panose="020B0504030602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0" y="978993"/>
                <a:ext cx="4023913" cy="4900014"/>
              </a:xfrm>
              <a:blipFill>
                <a:blip r:embed="rId2"/>
                <a:stretch>
                  <a:fillRect l="-126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C350AAC-7CE7-0B65-836F-2F16D65D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53F1966-7B1A-C794-109B-53F2596063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E7597382-59B5-427B-9E49-55383F0A5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9144000" cy="6229804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26471DC7-FA6E-40EF-A167-93BB0BCE1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1" y="643466"/>
            <a:ext cx="8178799" cy="4592561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B9CE2-9C35-1697-E961-25A28A0A7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307" y="1629664"/>
            <a:ext cx="7821387" cy="26201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7C947E-FCB2-FB33-C019-B002E0123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61181"/>
            <a:ext cx="9144000" cy="2968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F30A8C-E09F-5187-40F9-A1EDC99421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5862" y="78014"/>
            <a:ext cx="614220" cy="614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423</TotalTime>
  <Words>1025</Words>
  <Application>Microsoft Macintosh PowerPoint</Application>
  <PresentationFormat>On-screen Show (4:3)</PresentationFormat>
  <Paragraphs>180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Aptos</vt:lpstr>
      <vt:lpstr>Arial</vt:lpstr>
      <vt:lpstr>Cambria Math</vt:lpstr>
      <vt:lpstr>Century Gothic</vt:lpstr>
      <vt:lpstr>Courier New</vt:lpstr>
      <vt:lpstr>Ubuntu</vt:lpstr>
      <vt:lpstr>Wingdings</vt:lpstr>
      <vt:lpstr>Wingdings 2</vt:lpstr>
      <vt:lpstr>Quotable</vt:lpstr>
      <vt:lpstr>Harmonics in Electrical Power Systems and Their Impacts</vt:lpstr>
      <vt:lpstr>📌 What is Frequency?</vt:lpstr>
      <vt:lpstr>🧩 Key Concepts</vt:lpstr>
      <vt:lpstr>🔍Visual Representation</vt:lpstr>
      <vt:lpstr>PowerPoint Presentation</vt:lpstr>
      <vt:lpstr>Example:</vt:lpstr>
      <vt:lpstr>📌 Frequency Standards</vt:lpstr>
      <vt:lpstr>Formula:</vt:lpstr>
      <vt:lpstr>PowerPoint Presentation</vt:lpstr>
      <vt:lpstr>📌 Harmonics in Power Systems</vt:lpstr>
      <vt:lpstr>📍 Note:</vt:lpstr>
      <vt:lpstr>📌 Types of Harmonics in Power Systems</vt:lpstr>
      <vt:lpstr>PowerPoint Presentation</vt:lpstr>
      <vt:lpstr>PowerPoint Presentation</vt:lpstr>
      <vt:lpstr>📌 Impact of Harmonics on Electrical Networks</vt:lpstr>
      <vt:lpstr>📌 Impact of Harmonics on Sensitive Electronics-Based Machines</vt:lpstr>
      <vt:lpstr>PowerPoint Presentation</vt:lpstr>
      <vt:lpstr>🟢 Solution: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Ashhish Garg</cp:lastModifiedBy>
  <cp:revision>28</cp:revision>
  <cp:lastPrinted>2025-08-21T15:06:42Z</cp:lastPrinted>
  <dcterms:created xsi:type="dcterms:W3CDTF">2013-01-27T09:14:16Z</dcterms:created>
  <dcterms:modified xsi:type="dcterms:W3CDTF">2025-08-23T18:48:32Z</dcterms:modified>
  <cp:category/>
</cp:coreProperties>
</file>